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4"/>
  </p:sldMasterIdLst>
  <p:notesMasterIdLst>
    <p:notesMasterId r:id="rId5"/>
  </p:notesMasterIdLst>
  <p:sldIdLst>
    <p:sldId id="256" r:id="rId6"/>
    <p:sldId id="257" r:id="rId7"/>
  </p:sldIdLst>
  <p:sldSz cy="5143500" cx="9144000"/>
  <p:notesSz cx="6858000" cy="9144000"/>
  <p:embeddedFontLst>
    <p:embeddedFont>
      <p:font typeface="PT Sans Narrow"/>
      <p:regular r:id="rId8"/>
      <p:bold r:id="rId9"/>
    </p:embeddedFont>
    <p:embeddedFont>
      <p:font typeface="Open Sans"/>
      <p:regular r:id="rId10"/>
      <p:bold r:id="rId11"/>
      <p:italic r:id="rId12"/>
      <p:boldItalic r:id="rId13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http://customooxmlschemas.google.com/">
      <go:slidesCustomData xmlns:go="http://customooxmlschemas.google.com/" r:id="rId14" roundtripDataSignature="AMtx7mjtUzJ4cNdgbLsV+avHiu/AXJIZ2Q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OpenSans-bold.fntdata"/><Relationship Id="rId10" Type="http://schemas.openxmlformats.org/officeDocument/2006/relationships/font" Target="fonts/OpenSans-regular.fntdata"/><Relationship Id="rId13" Type="http://schemas.openxmlformats.org/officeDocument/2006/relationships/font" Target="fonts/OpenSans-boldItalic.fntdata"/><Relationship Id="rId12" Type="http://schemas.openxmlformats.org/officeDocument/2006/relationships/font" Target="fonts/OpenSans-italic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font" Target="fonts/PTSansNarrow-bold.fntdata"/><Relationship Id="rId14" Type="http://customschemas.google.com/relationships/presentationmetadata" Target="meta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font" Target="fonts/PTSansNarrow-regular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4" name="Google Shape;64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2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73" name="Google Shape;73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4"/>
          <p:cNvSpPr/>
          <p:nvPr/>
        </p:nvSpPr>
        <p:spPr>
          <a:xfrm>
            <a:off x="-75" y="5045700"/>
            <a:ext cx="9144000" cy="978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" name="Google Shape;11;p4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/>
        </p:txBody>
      </p:sp>
      <p:sp>
        <p:nvSpPr>
          <p:cNvPr id="12" name="Google Shape;12;p4"/>
          <p:cNvSpPr txBox="1"/>
          <p:nvPr>
            <p:ph idx="1" type="body"/>
          </p:nvPr>
        </p:nvSpPr>
        <p:spPr>
          <a:xfrm>
            <a:off x="311700" y="1266325"/>
            <a:ext cx="8520600" cy="330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3" name="Google Shape;13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13"/>
          <p:cNvSpPr/>
          <p:nvPr/>
        </p:nvSpPr>
        <p:spPr>
          <a:xfrm>
            <a:off x="-75" y="5045700"/>
            <a:ext cx="9144000" cy="9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7" name="Google Shape;57;p13"/>
          <p:cNvSpPr txBox="1"/>
          <p:nvPr>
            <p:ph hasCustomPrompt="1" type="title"/>
          </p:nvPr>
        </p:nvSpPr>
        <p:spPr>
          <a:xfrm>
            <a:off x="311700" y="1304850"/>
            <a:ext cx="8520600" cy="1538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58" name="Google Shape;58;p13"/>
          <p:cNvSpPr txBox="1"/>
          <p:nvPr>
            <p:ph idx="1" type="body"/>
          </p:nvPr>
        </p:nvSpPr>
        <p:spPr>
          <a:xfrm>
            <a:off x="311700" y="2995650"/>
            <a:ext cx="8520600" cy="1071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59" name="Google Shape;59;p1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1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14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5" name="Google Shape;15;p5"/>
          <p:cNvCxnSpPr/>
          <p:nvPr/>
        </p:nvCxnSpPr>
        <p:spPr>
          <a:xfrm>
            <a:off x="7007735" y="3176888"/>
            <a:ext cx="562200" cy="0"/>
          </a:xfrm>
          <a:prstGeom prst="straightConnector1">
            <a:avLst/>
          </a:prstGeom>
          <a:noFill/>
          <a:ln cap="flat" cmpd="sng" w="7620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6" name="Google Shape;16;p5"/>
          <p:cNvCxnSpPr/>
          <p:nvPr/>
        </p:nvCxnSpPr>
        <p:spPr>
          <a:xfrm>
            <a:off x="1575035" y="3158252"/>
            <a:ext cx="562200" cy="0"/>
          </a:xfrm>
          <a:prstGeom prst="straightConnector1">
            <a:avLst/>
          </a:prstGeom>
          <a:noFill/>
          <a:ln cap="flat" cmpd="sng" w="7620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cxnSp>
      <p:grpSp>
        <p:nvGrpSpPr>
          <p:cNvPr id="17" name="Google Shape;17;p5"/>
          <p:cNvGrpSpPr/>
          <p:nvPr/>
        </p:nvGrpSpPr>
        <p:grpSpPr>
          <a:xfrm>
            <a:off x="1004144" y="1022025"/>
            <a:ext cx="7136669" cy="152400"/>
            <a:chOff x="1346429" y="1011300"/>
            <a:chExt cx="6452100" cy="152400"/>
          </a:xfrm>
        </p:grpSpPr>
        <p:cxnSp>
          <p:nvCxnSpPr>
            <p:cNvPr id="18" name="Google Shape;18;p5"/>
            <p:cNvCxnSpPr/>
            <p:nvPr/>
          </p:nvCxnSpPr>
          <p:spPr>
            <a:xfrm rot="10800000">
              <a:off x="1346429" y="1011300"/>
              <a:ext cx="6452100" cy="0"/>
            </a:xfrm>
            <a:prstGeom prst="straightConnector1">
              <a:avLst/>
            </a:prstGeom>
            <a:noFill/>
            <a:ln cap="flat" cmpd="sng" w="76200">
              <a:solidFill>
                <a:schemeClr val="accent3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9" name="Google Shape;19;p5"/>
            <p:cNvCxnSpPr/>
            <p:nvPr/>
          </p:nvCxnSpPr>
          <p:spPr>
            <a:xfrm rot="10800000">
              <a:off x="1346429" y="1163700"/>
              <a:ext cx="6452100" cy="0"/>
            </a:xfrm>
            <a:prstGeom prst="straightConnector1">
              <a:avLst/>
            </a:prstGeom>
            <a:noFill/>
            <a:ln cap="flat" cmpd="sng" w="9525">
              <a:solidFill>
                <a:schemeClr val="accent3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grpSp>
        <p:nvGrpSpPr>
          <p:cNvPr id="20" name="Google Shape;20;p5"/>
          <p:cNvGrpSpPr/>
          <p:nvPr/>
        </p:nvGrpSpPr>
        <p:grpSpPr>
          <a:xfrm>
            <a:off x="1004151" y="3969100"/>
            <a:ext cx="7136669" cy="152400"/>
            <a:chOff x="1346435" y="3969088"/>
            <a:chExt cx="6452100" cy="152400"/>
          </a:xfrm>
        </p:grpSpPr>
        <p:cxnSp>
          <p:nvCxnSpPr>
            <p:cNvPr id="21" name="Google Shape;21;p5"/>
            <p:cNvCxnSpPr/>
            <p:nvPr/>
          </p:nvCxnSpPr>
          <p:spPr>
            <a:xfrm>
              <a:off x="1346435" y="4121488"/>
              <a:ext cx="6452100" cy="0"/>
            </a:xfrm>
            <a:prstGeom prst="straightConnector1">
              <a:avLst/>
            </a:prstGeom>
            <a:noFill/>
            <a:ln cap="flat" cmpd="sng" w="76200">
              <a:solidFill>
                <a:schemeClr val="accent3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22" name="Google Shape;22;p5"/>
            <p:cNvCxnSpPr/>
            <p:nvPr/>
          </p:nvCxnSpPr>
          <p:spPr>
            <a:xfrm>
              <a:off x="1346435" y="3969088"/>
              <a:ext cx="6452100" cy="0"/>
            </a:xfrm>
            <a:prstGeom prst="straightConnector1">
              <a:avLst/>
            </a:prstGeom>
            <a:noFill/>
            <a:ln cap="flat" cmpd="sng" w="9525">
              <a:solidFill>
                <a:schemeClr val="accent3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sp>
        <p:nvSpPr>
          <p:cNvPr id="23" name="Google Shape;23;p5"/>
          <p:cNvSpPr txBox="1"/>
          <p:nvPr>
            <p:ph type="ctrTitle"/>
          </p:nvPr>
        </p:nvSpPr>
        <p:spPr>
          <a:xfrm>
            <a:off x="1004150" y="1751764"/>
            <a:ext cx="7136700" cy="1022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9pPr>
          </a:lstStyle>
          <a:p/>
        </p:txBody>
      </p:sp>
      <p:sp>
        <p:nvSpPr>
          <p:cNvPr id="24" name="Google Shape;24;p5"/>
          <p:cNvSpPr txBox="1"/>
          <p:nvPr>
            <p:ph idx="1" type="subTitle"/>
          </p:nvPr>
        </p:nvSpPr>
        <p:spPr>
          <a:xfrm>
            <a:off x="2137225" y="2850039"/>
            <a:ext cx="4870500" cy="7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25" name="Google Shape;25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26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Google Shape;27;p6"/>
          <p:cNvSpPr/>
          <p:nvPr/>
        </p:nvSpPr>
        <p:spPr>
          <a:xfrm>
            <a:off x="-50" y="2571900"/>
            <a:ext cx="9144000" cy="25716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" name="Google Shape;28;p6"/>
          <p:cNvSpPr txBox="1"/>
          <p:nvPr>
            <p:ph type="title"/>
          </p:nvPr>
        </p:nvSpPr>
        <p:spPr>
          <a:xfrm>
            <a:off x="311700" y="814800"/>
            <a:ext cx="8571300" cy="942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/>
        </p:txBody>
      </p:sp>
      <p:sp>
        <p:nvSpPr>
          <p:cNvPr id="29" name="Google Shape;29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30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7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/>
        </p:txBody>
      </p:sp>
      <p:sp>
        <p:nvSpPr>
          <p:cNvPr id="32" name="Google Shape;32;p7"/>
          <p:cNvSpPr txBox="1"/>
          <p:nvPr>
            <p:ph idx="1" type="body"/>
          </p:nvPr>
        </p:nvSpPr>
        <p:spPr>
          <a:xfrm>
            <a:off x="311700" y="1266175"/>
            <a:ext cx="3999900" cy="330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3" name="Google Shape;33;p7"/>
          <p:cNvSpPr txBox="1"/>
          <p:nvPr>
            <p:ph idx="2" type="body"/>
          </p:nvPr>
        </p:nvSpPr>
        <p:spPr>
          <a:xfrm>
            <a:off x="4832400" y="1266175"/>
            <a:ext cx="3999900" cy="330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4" name="Google Shape;34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8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/>
        </p:txBody>
      </p:sp>
      <p:sp>
        <p:nvSpPr>
          <p:cNvPr id="37" name="Google Shape;37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9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40" name="Google Shape;40;p9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41" name="Google Shape;41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bg>
      <p:bgPr>
        <a:solidFill>
          <a:schemeClr val="accent6"/>
        </a:solidFill>
      </p:bgPr>
    </p:bg>
    <p:spTree>
      <p:nvGrpSpPr>
        <p:cNvPr id="42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10"/>
          <p:cNvSpPr txBox="1"/>
          <p:nvPr>
            <p:ph type="title"/>
          </p:nvPr>
        </p:nvSpPr>
        <p:spPr>
          <a:xfrm>
            <a:off x="490250" y="526350"/>
            <a:ext cx="5613600" cy="409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b="0" sz="5400">
                <a:solidFill>
                  <a:schemeClr val="dk2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b="0" sz="5400">
                <a:solidFill>
                  <a:schemeClr val="dk2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b="0" sz="5400">
                <a:solidFill>
                  <a:schemeClr val="dk2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b="0" sz="5400">
                <a:solidFill>
                  <a:schemeClr val="dk2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b="0" sz="5400">
                <a:solidFill>
                  <a:schemeClr val="dk2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b="0" sz="5400">
                <a:solidFill>
                  <a:schemeClr val="dk2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b="0" sz="5400">
                <a:solidFill>
                  <a:schemeClr val="dk2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b="0" sz="5400">
                <a:solidFill>
                  <a:schemeClr val="dk2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b="0" sz="54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44" name="Google Shape;44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11"/>
          <p:cNvSpPr/>
          <p:nvPr/>
        </p:nvSpPr>
        <p:spPr>
          <a:xfrm>
            <a:off x="4572000" y="0"/>
            <a:ext cx="4572000" cy="51435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47" name="Google Shape;47;p11"/>
          <p:cNvCxnSpPr/>
          <p:nvPr/>
        </p:nvCxnSpPr>
        <p:spPr>
          <a:xfrm>
            <a:off x="5029675" y="4495500"/>
            <a:ext cx="4683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48" name="Google Shape;48;p11"/>
          <p:cNvSpPr txBox="1"/>
          <p:nvPr>
            <p:ph type="title"/>
          </p:nvPr>
        </p:nvSpPr>
        <p:spPr>
          <a:xfrm>
            <a:off x="265500" y="1039675"/>
            <a:ext cx="4045200" cy="16758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49" name="Google Shape;49;p11"/>
          <p:cNvSpPr txBox="1"/>
          <p:nvPr>
            <p:ph idx="1" type="subTitle"/>
          </p:nvPr>
        </p:nvSpPr>
        <p:spPr>
          <a:xfrm>
            <a:off x="265500" y="2726875"/>
            <a:ext cx="4045200" cy="123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50" name="Google Shape;50;p11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indent="-3175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51" name="Google Shape;51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12"/>
          <p:cNvSpPr txBox="1"/>
          <p:nvPr>
            <p:ph idx="1" type="body"/>
          </p:nvPr>
        </p:nvSpPr>
        <p:spPr>
          <a:xfrm>
            <a:off x="311700" y="4230725"/>
            <a:ext cx="5998800" cy="598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PT Sans Narrow"/>
              <a:buNone/>
              <a:defRPr sz="2400">
                <a:latin typeface="PT Sans Narrow"/>
                <a:ea typeface="PT Sans Narrow"/>
                <a:cs typeface="PT Sans Narrow"/>
                <a:sym typeface="PT Sans Narrow"/>
              </a:defRPr>
            </a:lvl1pPr>
          </a:lstStyle>
          <a:p/>
        </p:txBody>
      </p:sp>
      <p:sp>
        <p:nvSpPr>
          <p:cNvPr id="54" name="Google Shape;54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tropic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3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b="1" i="0" sz="3600" u="none" cap="none" strike="noStrike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b="1" i="0" sz="3600" u="none" cap="none" strike="noStrike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b="1" i="0" sz="3600" u="none" cap="none" strike="noStrike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b="1" i="0" sz="3600" u="none" cap="none" strike="noStrike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b="1" i="0" sz="3600" u="none" cap="none" strike="noStrike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b="1" i="0" sz="3600" u="none" cap="none" strike="noStrike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b="1" i="0" sz="3600" u="none" cap="none" strike="noStrike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b="1" i="0" sz="3600" u="none" cap="none" strike="noStrike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b="1" i="0" sz="3600" u="none" cap="none" strike="noStrike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9pPr>
          </a:lstStyle>
          <a:p/>
        </p:txBody>
      </p:sp>
      <p:sp>
        <p:nvSpPr>
          <p:cNvPr id="7" name="Google Shape;7;p3"/>
          <p:cNvSpPr txBox="1"/>
          <p:nvPr>
            <p:ph idx="1" type="body"/>
          </p:nvPr>
        </p:nvSpPr>
        <p:spPr>
          <a:xfrm>
            <a:off x="311700" y="1266325"/>
            <a:ext cx="8520600" cy="330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Open Sans"/>
              <a:buChar char="●"/>
              <a:defRPr b="0" i="0" sz="1800" u="none" cap="none" strike="noStrik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indent="-317500" lvl="1" marL="914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○"/>
              <a:defRPr b="0" i="0" sz="1400" u="none" cap="none" strike="noStrik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indent="-317500" lvl="2" marL="1371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■"/>
              <a:defRPr b="0" i="0" sz="1400" u="none" cap="none" strike="noStrik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indent="-317500" lvl="3" marL="18288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●"/>
              <a:defRPr b="0" i="0" sz="1400" u="none" cap="none" strike="noStrik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indent="-317500" lvl="4" marL="22860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○"/>
              <a:defRPr b="0" i="0" sz="1400" u="none" cap="none" strike="noStrik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indent="-317500" lvl="5" marL="2743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■"/>
              <a:defRPr b="0" i="0" sz="1400" u="none" cap="none" strike="noStrik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indent="-317500" lvl="6" marL="3200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●"/>
              <a:defRPr b="0" i="0" sz="1400" u="none" cap="none" strike="noStrik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indent="-317500" lvl="7" marL="3657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○"/>
              <a:defRPr b="0" i="0" sz="1400" u="none" cap="none" strike="noStrik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indent="-317500" lvl="8" marL="41148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■"/>
              <a:defRPr b="0" i="0" sz="1400" u="none" cap="none" strike="noStrik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/>
        </p:txBody>
      </p:sp>
      <p:sp>
        <p:nvSpPr>
          <p:cNvPr id="8" name="Google Shape;8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hyperlink" Target="mailto:silvercloud@byu.edu" TargetMode="External"/><Relationship Id="rId4" Type="http://schemas.openxmlformats.org/officeDocument/2006/relationships/hyperlink" Target="https://caps.byu.edu/silvercloud-online-self-help" TargetMode="Externa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11111"/>
              <a:buNone/>
            </a:pPr>
            <a:r>
              <a:rPr lang="en"/>
              <a:t>Silvercloud</a:t>
            </a:r>
            <a:endParaRPr/>
          </a:p>
        </p:txBody>
      </p:sp>
      <p:sp>
        <p:nvSpPr>
          <p:cNvPr id="67" name="Google Shape;67;p1"/>
          <p:cNvSpPr txBox="1"/>
          <p:nvPr>
            <p:ph idx="1" type="body"/>
          </p:nvPr>
        </p:nvSpPr>
        <p:spPr>
          <a:xfrm>
            <a:off x="164100" y="1316975"/>
            <a:ext cx="8815800" cy="282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" sz="1600"/>
              <a:t>S</a:t>
            </a:r>
            <a:r>
              <a:rPr lang="en" sz="1500"/>
              <a:t>ilvercloud is a free app to help students manage:</a:t>
            </a:r>
            <a:endParaRPr sz="1500"/>
          </a:p>
          <a:p>
            <a:pPr indent="-323850" lvl="0" marL="45720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500"/>
              <a:buChar char="●"/>
            </a:pPr>
            <a:r>
              <a:rPr lang="en" sz="1500"/>
              <a:t>Stress</a:t>
            </a:r>
            <a:endParaRPr sz="1500"/>
          </a:p>
          <a:p>
            <a:pPr indent="-3238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500"/>
              <a:buChar char="●"/>
            </a:pPr>
            <a:r>
              <a:rPr lang="en" sz="1500"/>
              <a:t>Anxiety</a:t>
            </a:r>
            <a:endParaRPr sz="1500"/>
          </a:p>
          <a:p>
            <a:pPr indent="-3238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500"/>
              <a:buChar char="●"/>
            </a:pPr>
            <a:r>
              <a:rPr lang="en" sz="1500"/>
              <a:t>Body Image</a:t>
            </a:r>
            <a:endParaRPr sz="1500"/>
          </a:p>
          <a:p>
            <a:pPr indent="-3238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500"/>
              <a:buChar char="●"/>
            </a:pPr>
            <a:r>
              <a:rPr lang="en" sz="1500"/>
              <a:t>Depression</a:t>
            </a:r>
            <a:endParaRPr sz="1500"/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500"/>
              <a:t>It can be used with therapy.</a:t>
            </a:r>
            <a:endParaRPr sz="1500"/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500"/>
              <a:t>It is designed to take 30 minutes per week for 8 weeks.</a:t>
            </a:r>
            <a:endParaRPr sz="1500"/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500"/>
              <a:t>Silvercloud can include a human supporter.</a:t>
            </a:r>
            <a:endParaRPr sz="1500"/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1900"/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SzPts val="1800"/>
              <a:buNone/>
            </a:pPr>
            <a:r>
              <a:t/>
            </a:r>
            <a:endParaRPr sz="1900"/>
          </a:p>
        </p:txBody>
      </p:sp>
      <p:sp>
        <p:nvSpPr>
          <p:cNvPr id="68" name="Google Shape;68;p1"/>
          <p:cNvSpPr/>
          <p:nvPr/>
        </p:nvSpPr>
        <p:spPr>
          <a:xfrm>
            <a:off x="0" y="4253375"/>
            <a:ext cx="9144000" cy="825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9" name="Google Shape;69;p1"/>
          <p:cNvSpPr txBox="1"/>
          <p:nvPr>
            <p:ph idx="1" type="body"/>
          </p:nvPr>
        </p:nvSpPr>
        <p:spPr>
          <a:xfrm>
            <a:off x="1164300" y="4308225"/>
            <a:ext cx="6544800" cy="49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SzPts val="1800"/>
              <a:buNone/>
            </a:pPr>
            <a:r>
              <a:rPr i="1" lang="en" sz="1600">
                <a:solidFill>
                  <a:srgbClr val="F3F3F3"/>
                </a:solidFill>
              </a:rPr>
              <a:t>”Healing takes time, and asking for help is a courageous step.” -Mariska Hargitay</a:t>
            </a:r>
            <a:endParaRPr i="1" sz="1600">
              <a:solidFill>
                <a:srgbClr val="F3F3F3"/>
              </a:solidFill>
            </a:endParaRPr>
          </a:p>
        </p:txBody>
      </p:sp>
      <p:pic>
        <p:nvPicPr>
          <p:cNvPr id="70" name="Google Shape;70;p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908175" y="1704274"/>
            <a:ext cx="4235826" cy="14371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2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11111"/>
              <a:buNone/>
            </a:pPr>
            <a:r>
              <a:rPr lang="en"/>
              <a:t>Where do I get it?</a:t>
            </a:r>
            <a:endParaRPr/>
          </a:p>
        </p:txBody>
      </p:sp>
      <p:sp>
        <p:nvSpPr>
          <p:cNvPr id="76" name="Google Shape;76;p2"/>
          <p:cNvSpPr txBox="1"/>
          <p:nvPr>
            <p:ph idx="1" type="body"/>
          </p:nvPr>
        </p:nvSpPr>
        <p:spPr>
          <a:xfrm>
            <a:off x="497400" y="1292850"/>
            <a:ext cx="8148000" cy="2738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lnSpc>
                <a:spcPct val="105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n" sz="1650"/>
              <a:t>Silvercloud is free for BYU students. </a:t>
            </a:r>
            <a:endParaRPr sz="1650"/>
          </a:p>
          <a:p>
            <a:pPr indent="0" lvl="0" marL="0" rtl="0" algn="l">
              <a:lnSpc>
                <a:spcPct val="105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n" sz="1650"/>
              <a:t>To enroll or to ask questions, email </a:t>
            </a:r>
            <a:r>
              <a:rPr lang="en" sz="1650" u="sng">
                <a:solidFill>
                  <a:schemeClr val="hlink"/>
                </a:solidFill>
                <a:hlinkClick r:id="rId3"/>
              </a:rPr>
              <a:t>silvercloud@byu.edu</a:t>
            </a:r>
            <a:endParaRPr sz="1650"/>
          </a:p>
          <a:p>
            <a:pPr indent="0" lvl="0" marL="0" rtl="0" algn="l">
              <a:lnSpc>
                <a:spcPct val="105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 sz="1650"/>
          </a:p>
          <a:p>
            <a:pPr indent="0" lvl="0" marL="0" rtl="0" algn="l">
              <a:lnSpc>
                <a:spcPct val="105000"/>
              </a:lnSpc>
              <a:spcBef>
                <a:spcPts val="1000"/>
              </a:spcBef>
              <a:spcAft>
                <a:spcPts val="1000"/>
              </a:spcAft>
              <a:buNone/>
            </a:pPr>
            <a:r>
              <a:t/>
            </a:r>
            <a:endParaRPr sz="1650"/>
          </a:p>
        </p:txBody>
      </p:sp>
      <p:sp>
        <p:nvSpPr>
          <p:cNvPr id="77" name="Google Shape;77;p2"/>
          <p:cNvSpPr/>
          <p:nvPr/>
        </p:nvSpPr>
        <p:spPr>
          <a:xfrm>
            <a:off x="0" y="4253375"/>
            <a:ext cx="9144000" cy="825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8" name="Google Shape;78;p2"/>
          <p:cNvSpPr txBox="1"/>
          <p:nvPr>
            <p:ph idx="1" type="body"/>
          </p:nvPr>
        </p:nvSpPr>
        <p:spPr>
          <a:xfrm>
            <a:off x="844450" y="4445225"/>
            <a:ext cx="7446600" cy="49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SzPts val="1800"/>
              <a:buNone/>
            </a:pPr>
            <a:r>
              <a:rPr i="1" lang="en" sz="1600">
                <a:solidFill>
                  <a:schemeClr val="lt1"/>
                </a:solidFill>
              </a:rPr>
              <a:t>For more information, visit </a:t>
            </a:r>
            <a:r>
              <a:rPr i="1" lang="en" sz="1600" u="sng">
                <a:solidFill>
                  <a:schemeClr val="lt1"/>
                </a:solidFill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https://caps.byu.edu/silvercloud-online-self-help</a:t>
            </a:r>
            <a:r>
              <a:rPr i="1" lang="en" sz="1600">
                <a:solidFill>
                  <a:schemeClr val="lt1"/>
                </a:solidFill>
              </a:rPr>
              <a:t> </a:t>
            </a:r>
            <a:r>
              <a:rPr i="1" lang="en" sz="1600">
                <a:solidFill>
                  <a:schemeClr val="lt1"/>
                </a:solidFill>
              </a:rPr>
              <a:t> </a:t>
            </a:r>
            <a:endParaRPr sz="1600">
              <a:solidFill>
                <a:schemeClr val="lt1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Tropic">
  <a:themeElements>
    <a:clrScheme name="Tropic">
      <a:dk1>
        <a:srgbClr val="A1E8D9"/>
      </a:dk1>
      <a:lt1>
        <a:srgbClr val="FFFFFF"/>
      </a:lt1>
      <a:dk2>
        <a:srgbClr val="695D46"/>
      </a:dk2>
      <a:lt2>
        <a:srgbClr val="B3A77D"/>
      </a:lt2>
      <a:accent1>
        <a:srgbClr val="EF6C00"/>
      </a:accent1>
      <a:accent2>
        <a:srgbClr val="CE93D8"/>
      </a:accent2>
      <a:accent3>
        <a:srgbClr val="4DB6AC"/>
      </a:accent3>
      <a:accent4>
        <a:srgbClr val="FF9800"/>
      </a:accent4>
      <a:accent5>
        <a:srgbClr val="009668"/>
      </a:accent5>
      <a:accent6>
        <a:srgbClr val="EEFF41"/>
      </a:accent6>
      <a:hlink>
        <a:srgbClr val="009668"/>
      </a:hlink>
      <a:folHlink>
        <a:srgbClr val="009668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