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8" roundtripDataSignature="AMtx7mjE0LW3AiiwH0dRPDo0yf8Ad+q3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aps.byu.edu/make-an-appointment" TargetMode="External"/><Relationship Id="rId4" Type="http://schemas.openxmlformats.org/officeDocument/2006/relationships/hyperlink" Target="https://caps.byu.edu/make-an-appoint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>
            <a:alpha val="6666"/>
          </a:srgbClr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85725" y="85725"/>
            <a:ext cx="8976600" cy="49719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>
            <p:ph idx="1" type="body"/>
          </p:nvPr>
        </p:nvSpPr>
        <p:spPr>
          <a:xfrm>
            <a:off x="693100" y="1156100"/>
            <a:ext cx="4134300" cy="27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4084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Me:</a:t>
            </a:r>
            <a:r>
              <a:rPr i="1" lang="en" sz="1800">
                <a:latin typeface="Arial"/>
                <a:ea typeface="Arial"/>
                <a:cs typeface="Arial"/>
                <a:sym typeface="Arial"/>
              </a:rPr>
              <a:t> “I want to start going to therapy.”</a:t>
            </a:r>
            <a:endParaRPr i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84084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Also me: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 lang="en" sz="1800">
                <a:latin typeface="Arial"/>
                <a:ea typeface="Arial"/>
                <a:cs typeface="Arial"/>
                <a:sym typeface="Arial"/>
              </a:rPr>
              <a:t>“Ah, but insurance...that’s a mess I don’t know how to navigate.”</a:t>
            </a:r>
            <a:endParaRPr i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84084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Me as well: </a:t>
            </a:r>
            <a:r>
              <a:rPr i="1" lang="en" sz="1800">
                <a:latin typeface="Arial"/>
                <a:ea typeface="Arial"/>
                <a:cs typeface="Arial"/>
                <a:sym typeface="Arial"/>
              </a:rPr>
              <a:t>“I wouldn’t even know where to look to find therapists in the area.”</a:t>
            </a:r>
            <a:endParaRPr i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84084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And me: </a:t>
            </a:r>
            <a:r>
              <a:rPr i="1" lang="en" sz="1800">
                <a:latin typeface="Arial"/>
                <a:ea typeface="Arial"/>
                <a:cs typeface="Arial"/>
                <a:sym typeface="Arial"/>
              </a:rPr>
              <a:t>“I just don’t know where to start.”</a:t>
            </a:r>
            <a:endParaRPr i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84084"/>
              <a:buNone/>
            </a:pPr>
            <a:r>
              <a:rPr b="1" lang="en" sz="1800">
                <a:latin typeface="Arial"/>
                <a:ea typeface="Arial"/>
                <a:cs typeface="Arial"/>
                <a:sym typeface="Arial"/>
              </a:rPr>
              <a:t>Me: </a:t>
            </a:r>
            <a:r>
              <a:rPr i="1" lang="en" sz="1800">
                <a:latin typeface="Arial"/>
                <a:ea typeface="Arial"/>
                <a:cs typeface="Arial"/>
                <a:sym typeface="Arial"/>
              </a:rPr>
              <a:t>“This is too complicated. I’ll probably be fine anyways.” </a:t>
            </a:r>
            <a:endParaRPr i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 txBox="1"/>
          <p:nvPr>
            <p:ph idx="1" type="body"/>
          </p:nvPr>
        </p:nvSpPr>
        <p:spPr>
          <a:xfrm>
            <a:off x="311700" y="255725"/>
            <a:ext cx="4515600" cy="9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Have you ever had this conversation with yourself?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2950" y="255725"/>
            <a:ext cx="3496475" cy="466092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"/>
          <p:cNvSpPr txBox="1"/>
          <p:nvPr>
            <p:ph idx="1" type="body"/>
          </p:nvPr>
        </p:nvSpPr>
        <p:spPr>
          <a:xfrm>
            <a:off x="364775" y="4126775"/>
            <a:ext cx="4515600" cy="7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b="1" lang="en" sz="1800">
                <a:solidFill>
                  <a:srgbClr val="666666"/>
                </a:solidFill>
              </a:rPr>
              <a:t>D</a:t>
            </a:r>
            <a:r>
              <a:rPr b="1" lang="en" sz="18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id you know CAPS has a resource to help with this dilemma?</a:t>
            </a:r>
            <a:endParaRPr b="1" sz="18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5394">
            <a:alpha val="6666"/>
          </a:srgbClr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/>
          <p:nvPr/>
        </p:nvSpPr>
        <p:spPr>
          <a:xfrm>
            <a:off x="85725" y="85725"/>
            <a:ext cx="8976600" cy="49719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282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Case Manager at CAPS</a:t>
            </a:r>
            <a:endParaRPr b="1" sz="282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>
            <p:ph idx="1" type="body"/>
          </p:nvPr>
        </p:nvSpPr>
        <p:spPr>
          <a:xfrm>
            <a:off x="311700" y="1152475"/>
            <a:ext cx="3999900" cy="28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How can the Case Manager help me?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Give you a list of recommended therapists in the area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 you find a therapist who will take your insurance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 you call the therapist’s office to schedule your first appointment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>
            <p:ph idx="1" type="body"/>
          </p:nvPr>
        </p:nvSpPr>
        <p:spPr>
          <a:xfrm>
            <a:off x="1381425" y="4098825"/>
            <a:ext cx="63852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Note: This isn’t therapy, it’s more of a consultation in helping you figure out the process of finding a therapist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>
            <p:ph idx="1" type="body"/>
          </p:nvPr>
        </p:nvSpPr>
        <p:spPr>
          <a:xfrm>
            <a:off x="4648200" y="1152475"/>
            <a:ext cx="4184100" cy="26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91503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How do I make an appointment?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Complete the online intake paperwork at </a:t>
            </a:r>
            <a:r>
              <a:rPr lang="en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//caps.byu.edu/make-an-appointment</a:t>
            </a:r>
            <a:r>
              <a:rPr lang="en" sz="1800"/>
              <a:t>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Call the CAPS office at 801-422-3035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Let the receptionist know you would like to meet with the case manager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ct val="1000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Schedule an appointment!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