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5143500" cx="9144000"/>
  <p:notesSz cx="6858000" cy="9144000"/>
  <p:embeddedFontLst>
    <p:embeddedFont>
      <p:font typeface="Amatic SC"/>
      <p:regular r:id="rId7"/>
      <p:bold r:id="rId8"/>
    </p:embeddedFont>
    <p:embeddedFont>
      <p:font typeface="Source Code Pro"/>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3" roundtripDataSignature="AMtx7mieib+Eh1uOw7jIjeTy38o707PX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SourceCodePro-italic.fntdata"/><Relationship Id="rId10" Type="http://schemas.openxmlformats.org/officeDocument/2006/relationships/font" Target="fonts/SourceCodePro-bold.fntdata"/><Relationship Id="rId13" Type="http://customschemas.google.com/relationships/presentationmetadata" Target="metadata"/><Relationship Id="rId12" Type="http://schemas.openxmlformats.org/officeDocument/2006/relationships/font" Target="fonts/SourceCodePr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SourceCodePro-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AmaticSC-regular.fntdata"/><Relationship Id="rId8" Type="http://schemas.openxmlformats.org/officeDocument/2006/relationships/font" Target="fonts/AmaticSC-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ge08c40181a_0_1358"/>
          <p:cNvSpPr/>
          <p:nvPr/>
        </p:nvSpPr>
        <p:spPr>
          <a:xfrm>
            <a:off x="0" y="0"/>
            <a:ext cx="9144000" cy="3429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ge08c40181a_0_1358"/>
          <p:cNvSpPr txBox="1"/>
          <p:nvPr>
            <p:ph type="ctrTitle"/>
          </p:nvPr>
        </p:nvSpPr>
        <p:spPr>
          <a:xfrm>
            <a:off x="311700" y="392150"/>
            <a:ext cx="8520600" cy="26904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p:txBody>
      </p:sp>
      <p:sp>
        <p:nvSpPr>
          <p:cNvPr id="12" name="Google Shape;12;ge08c40181a_0_1358"/>
          <p:cNvSpPr txBox="1"/>
          <p:nvPr>
            <p:ph idx="1" type="subTitle"/>
          </p:nvPr>
        </p:nvSpPr>
        <p:spPr>
          <a:xfrm>
            <a:off x="311700" y="3890400"/>
            <a:ext cx="8520600" cy="706200"/>
          </a:xfrm>
          <a:prstGeom prst="rect">
            <a:avLst/>
          </a:prstGeom>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1"/>
              </a:buClr>
              <a:buSzPts val="2100"/>
              <a:buNone/>
              <a:defRPr b="1" sz="2100">
                <a:solidFill>
                  <a:schemeClr val="accent1"/>
                </a:solidFill>
              </a:defRPr>
            </a:lvl1pPr>
            <a:lvl2pPr lvl="1" algn="ctr">
              <a:lnSpc>
                <a:spcPct val="100000"/>
              </a:lnSpc>
              <a:spcBef>
                <a:spcPts val="0"/>
              </a:spcBef>
              <a:spcAft>
                <a:spcPts val="0"/>
              </a:spcAft>
              <a:buClr>
                <a:schemeClr val="accent1"/>
              </a:buClr>
              <a:buSzPts val="2100"/>
              <a:buNone/>
              <a:defRPr b="1" sz="2100">
                <a:solidFill>
                  <a:schemeClr val="accent1"/>
                </a:solidFill>
              </a:defRPr>
            </a:lvl2pPr>
            <a:lvl3pPr lvl="2" algn="ctr">
              <a:lnSpc>
                <a:spcPct val="100000"/>
              </a:lnSpc>
              <a:spcBef>
                <a:spcPts val="0"/>
              </a:spcBef>
              <a:spcAft>
                <a:spcPts val="0"/>
              </a:spcAft>
              <a:buClr>
                <a:schemeClr val="accent1"/>
              </a:buClr>
              <a:buSzPts val="2100"/>
              <a:buNone/>
              <a:defRPr b="1" sz="2100">
                <a:solidFill>
                  <a:schemeClr val="accent1"/>
                </a:solidFill>
              </a:defRPr>
            </a:lvl3pPr>
            <a:lvl4pPr lvl="3" algn="ctr">
              <a:lnSpc>
                <a:spcPct val="100000"/>
              </a:lnSpc>
              <a:spcBef>
                <a:spcPts val="0"/>
              </a:spcBef>
              <a:spcAft>
                <a:spcPts val="0"/>
              </a:spcAft>
              <a:buClr>
                <a:schemeClr val="accent1"/>
              </a:buClr>
              <a:buSzPts val="2100"/>
              <a:buNone/>
              <a:defRPr b="1" sz="2100">
                <a:solidFill>
                  <a:schemeClr val="accent1"/>
                </a:solidFill>
              </a:defRPr>
            </a:lvl4pPr>
            <a:lvl5pPr lvl="4" algn="ctr">
              <a:lnSpc>
                <a:spcPct val="100000"/>
              </a:lnSpc>
              <a:spcBef>
                <a:spcPts val="0"/>
              </a:spcBef>
              <a:spcAft>
                <a:spcPts val="0"/>
              </a:spcAft>
              <a:buClr>
                <a:schemeClr val="accent1"/>
              </a:buClr>
              <a:buSzPts val="2100"/>
              <a:buNone/>
              <a:defRPr b="1" sz="2100">
                <a:solidFill>
                  <a:schemeClr val="accent1"/>
                </a:solidFill>
              </a:defRPr>
            </a:lvl5pPr>
            <a:lvl6pPr lvl="5" algn="ctr">
              <a:lnSpc>
                <a:spcPct val="100000"/>
              </a:lnSpc>
              <a:spcBef>
                <a:spcPts val="0"/>
              </a:spcBef>
              <a:spcAft>
                <a:spcPts val="0"/>
              </a:spcAft>
              <a:buClr>
                <a:schemeClr val="accent1"/>
              </a:buClr>
              <a:buSzPts val="2100"/>
              <a:buNone/>
              <a:defRPr b="1" sz="2100">
                <a:solidFill>
                  <a:schemeClr val="accent1"/>
                </a:solidFill>
              </a:defRPr>
            </a:lvl6pPr>
            <a:lvl7pPr lvl="6" algn="ctr">
              <a:lnSpc>
                <a:spcPct val="100000"/>
              </a:lnSpc>
              <a:spcBef>
                <a:spcPts val="0"/>
              </a:spcBef>
              <a:spcAft>
                <a:spcPts val="0"/>
              </a:spcAft>
              <a:buClr>
                <a:schemeClr val="accent1"/>
              </a:buClr>
              <a:buSzPts val="2100"/>
              <a:buNone/>
              <a:defRPr b="1" sz="2100">
                <a:solidFill>
                  <a:schemeClr val="accent1"/>
                </a:solidFill>
              </a:defRPr>
            </a:lvl7pPr>
            <a:lvl8pPr lvl="7" algn="ctr">
              <a:lnSpc>
                <a:spcPct val="100000"/>
              </a:lnSpc>
              <a:spcBef>
                <a:spcPts val="0"/>
              </a:spcBef>
              <a:spcAft>
                <a:spcPts val="0"/>
              </a:spcAft>
              <a:buClr>
                <a:schemeClr val="accent1"/>
              </a:buClr>
              <a:buSzPts val="2100"/>
              <a:buNone/>
              <a:defRPr b="1" sz="2100">
                <a:solidFill>
                  <a:schemeClr val="accent1"/>
                </a:solidFill>
              </a:defRPr>
            </a:lvl8pPr>
            <a:lvl9pPr lvl="8"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13" name="Google Shape;13;ge08c40181a_0_135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ge08c40181a_0_1395"/>
          <p:cNvSpPr txBox="1"/>
          <p:nvPr>
            <p:ph hasCustomPrompt="1" type="title"/>
          </p:nvPr>
        </p:nvSpPr>
        <p:spPr>
          <a:xfrm>
            <a:off x="311700" y="1240275"/>
            <a:ext cx="8520600" cy="19818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ge08c40181a_0_1395"/>
          <p:cNvSpPr txBox="1"/>
          <p:nvPr>
            <p:ph idx="1" type="body"/>
          </p:nvPr>
        </p:nvSpPr>
        <p:spPr>
          <a:xfrm>
            <a:off x="311700" y="33046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accent1"/>
              </a:buClr>
              <a:buSzPts val="1800"/>
              <a:buChar char="●"/>
              <a:defRPr>
                <a:solidFill>
                  <a:schemeClr val="accent1"/>
                </a:solidFill>
                <a:highlight>
                  <a:schemeClr val="dk1"/>
                </a:highlight>
              </a:defRPr>
            </a:lvl1pPr>
            <a:lvl2pPr indent="-317500" lvl="1" marL="914400" algn="ctr">
              <a:spcBef>
                <a:spcPts val="0"/>
              </a:spcBef>
              <a:spcAft>
                <a:spcPts val="0"/>
              </a:spcAft>
              <a:buClr>
                <a:schemeClr val="accent1"/>
              </a:buClr>
              <a:buSzPts val="1400"/>
              <a:buChar char="○"/>
              <a:defRPr>
                <a:solidFill>
                  <a:schemeClr val="accent1"/>
                </a:solidFill>
                <a:highlight>
                  <a:schemeClr val="dk1"/>
                </a:highlight>
              </a:defRPr>
            </a:lvl2pPr>
            <a:lvl3pPr indent="-317500" lvl="2" marL="1371600" algn="ctr">
              <a:spcBef>
                <a:spcPts val="0"/>
              </a:spcBef>
              <a:spcAft>
                <a:spcPts val="0"/>
              </a:spcAft>
              <a:buClr>
                <a:schemeClr val="accent1"/>
              </a:buClr>
              <a:buSzPts val="1400"/>
              <a:buChar char="■"/>
              <a:defRPr>
                <a:solidFill>
                  <a:schemeClr val="accent1"/>
                </a:solidFill>
                <a:highlight>
                  <a:schemeClr val="dk1"/>
                </a:highlight>
              </a:defRPr>
            </a:lvl3pPr>
            <a:lvl4pPr indent="-317500" lvl="3" marL="1828800" algn="ctr">
              <a:spcBef>
                <a:spcPts val="0"/>
              </a:spcBef>
              <a:spcAft>
                <a:spcPts val="0"/>
              </a:spcAft>
              <a:buClr>
                <a:schemeClr val="accent1"/>
              </a:buClr>
              <a:buSzPts val="1400"/>
              <a:buChar char="●"/>
              <a:defRPr>
                <a:solidFill>
                  <a:schemeClr val="accent1"/>
                </a:solidFill>
                <a:highlight>
                  <a:schemeClr val="dk1"/>
                </a:highlight>
              </a:defRPr>
            </a:lvl4pPr>
            <a:lvl5pPr indent="-317500" lvl="4" marL="2286000" algn="ctr">
              <a:spcBef>
                <a:spcPts val="0"/>
              </a:spcBef>
              <a:spcAft>
                <a:spcPts val="0"/>
              </a:spcAft>
              <a:buClr>
                <a:schemeClr val="accent1"/>
              </a:buClr>
              <a:buSzPts val="1400"/>
              <a:buChar char="○"/>
              <a:defRPr>
                <a:solidFill>
                  <a:schemeClr val="accent1"/>
                </a:solidFill>
                <a:highlight>
                  <a:schemeClr val="dk1"/>
                </a:highlight>
              </a:defRPr>
            </a:lvl5pPr>
            <a:lvl6pPr indent="-317500" lvl="5" marL="2743200" algn="ctr">
              <a:spcBef>
                <a:spcPts val="0"/>
              </a:spcBef>
              <a:spcAft>
                <a:spcPts val="0"/>
              </a:spcAft>
              <a:buClr>
                <a:schemeClr val="accent1"/>
              </a:buClr>
              <a:buSzPts val="1400"/>
              <a:buChar char="■"/>
              <a:defRPr>
                <a:solidFill>
                  <a:schemeClr val="accent1"/>
                </a:solidFill>
                <a:highlight>
                  <a:schemeClr val="dk1"/>
                </a:highlight>
              </a:defRPr>
            </a:lvl6pPr>
            <a:lvl7pPr indent="-317500" lvl="6" marL="3200400" algn="ctr">
              <a:spcBef>
                <a:spcPts val="0"/>
              </a:spcBef>
              <a:spcAft>
                <a:spcPts val="0"/>
              </a:spcAft>
              <a:buClr>
                <a:schemeClr val="accent1"/>
              </a:buClr>
              <a:buSzPts val="1400"/>
              <a:buChar char="●"/>
              <a:defRPr>
                <a:solidFill>
                  <a:schemeClr val="accent1"/>
                </a:solidFill>
                <a:highlight>
                  <a:schemeClr val="dk1"/>
                </a:highlight>
              </a:defRPr>
            </a:lvl7pPr>
            <a:lvl8pPr indent="-317500" lvl="7" marL="3657600" algn="ctr">
              <a:spcBef>
                <a:spcPts val="0"/>
              </a:spcBef>
              <a:spcAft>
                <a:spcPts val="0"/>
              </a:spcAft>
              <a:buClr>
                <a:schemeClr val="accent1"/>
              </a:buClr>
              <a:buSzPts val="1400"/>
              <a:buChar char="○"/>
              <a:defRPr>
                <a:solidFill>
                  <a:schemeClr val="accent1"/>
                </a:solidFill>
                <a:highlight>
                  <a:schemeClr val="dk1"/>
                </a:highlight>
              </a:defRPr>
            </a:lvl8pPr>
            <a:lvl9pPr indent="-317500" lvl="8" marL="4114800" algn="ctr">
              <a:spcBef>
                <a:spcPts val="0"/>
              </a:spcBef>
              <a:spcAft>
                <a:spcPts val="0"/>
              </a:spcAft>
              <a:buClr>
                <a:schemeClr val="accent1"/>
              </a:buClr>
              <a:buSzPts val="1400"/>
              <a:buChar char="■"/>
              <a:defRPr>
                <a:solidFill>
                  <a:schemeClr val="accent1"/>
                </a:solidFill>
                <a:highlight>
                  <a:schemeClr val="dk1"/>
                </a:highlight>
              </a:defRPr>
            </a:lvl9pPr>
          </a:lstStyle>
          <a:p/>
        </p:txBody>
      </p:sp>
      <p:sp>
        <p:nvSpPr>
          <p:cNvPr id="49" name="Google Shape;49;ge08c40181a_0_139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ge08c40181a_0_139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ge08c40181a_0_1363"/>
          <p:cNvSpPr txBox="1"/>
          <p:nvPr>
            <p:ph type="title"/>
          </p:nvPr>
        </p:nvSpPr>
        <p:spPr>
          <a:xfrm>
            <a:off x="2802750" y="802500"/>
            <a:ext cx="3538500" cy="35385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6" name="Google Shape;16;ge08c40181a_0_136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ge08c40181a_0_1366"/>
          <p:cNvSpPr txBox="1"/>
          <p:nvPr>
            <p:ph type="title"/>
          </p:nvPr>
        </p:nvSpPr>
        <p:spPr>
          <a:xfrm>
            <a:off x="311700" y="292850"/>
            <a:ext cx="8520600" cy="801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19" name="Google Shape;19;ge08c40181a_0_1366"/>
          <p:cNvSpPr txBox="1"/>
          <p:nvPr>
            <p:ph idx="1" type="body"/>
          </p:nvPr>
        </p:nvSpPr>
        <p:spPr>
          <a:xfrm>
            <a:off x="311700" y="1228675"/>
            <a:ext cx="8520600" cy="3340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ge08c40181a_0_136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ge08c40181a_0_1370"/>
          <p:cNvSpPr txBox="1"/>
          <p:nvPr>
            <p:ph type="title"/>
          </p:nvPr>
        </p:nvSpPr>
        <p:spPr>
          <a:xfrm>
            <a:off x="311700" y="292850"/>
            <a:ext cx="8520600" cy="801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ge08c40181a_0_1370"/>
          <p:cNvSpPr txBox="1"/>
          <p:nvPr>
            <p:ph idx="1" type="body"/>
          </p:nvPr>
        </p:nvSpPr>
        <p:spPr>
          <a:xfrm>
            <a:off x="311700" y="1228675"/>
            <a:ext cx="3999900" cy="334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ge08c40181a_0_1370"/>
          <p:cNvSpPr txBox="1"/>
          <p:nvPr>
            <p:ph idx="2" type="body"/>
          </p:nvPr>
        </p:nvSpPr>
        <p:spPr>
          <a:xfrm>
            <a:off x="4832400" y="1228675"/>
            <a:ext cx="3999900" cy="334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ge08c40181a_0_137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ge08c40181a_0_1375"/>
          <p:cNvSpPr txBox="1"/>
          <p:nvPr>
            <p:ph type="title"/>
          </p:nvPr>
        </p:nvSpPr>
        <p:spPr>
          <a:xfrm>
            <a:off x="304800" y="309350"/>
            <a:ext cx="8537700" cy="7482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28" name="Google Shape;28;ge08c40181a_0_13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ge08c40181a_0_137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p:txBody>
      </p:sp>
      <p:sp>
        <p:nvSpPr>
          <p:cNvPr id="31" name="Google Shape;31;ge08c40181a_0_137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ge08c40181a_0_137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33" name="Shape 33"/>
        <p:cNvGrpSpPr/>
        <p:nvPr/>
      </p:nvGrpSpPr>
      <p:grpSpPr>
        <a:xfrm>
          <a:off x="0" y="0"/>
          <a:ext cx="0" cy="0"/>
          <a:chOff x="0" y="0"/>
          <a:chExt cx="0" cy="0"/>
        </a:xfrm>
      </p:grpSpPr>
      <p:sp>
        <p:nvSpPr>
          <p:cNvPr id="34" name="Google Shape;34;ge08c40181a_0_1382"/>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6000"/>
              <a:buNone/>
              <a:defRPr sz="6000">
                <a:solidFill>
                  <a:schemeClr val="lt1"/>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p:txBody>
      </p:sp>
      <p:sp>
        <p:nvSpPr>
          <p:cNvPr id="35" name="Google Shape;35;ge08c40181a_0_138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ge08c40181a_0_1385"/>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ge08c40181a_0_1385"/>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39" name="Google Shape;39;ge08c40181a_0_1385"/>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40" name="Google Shape;40;ge08c40181a_0_1385"/>
          <p:cNvSpPr txBox="1"/>
          <p:nvPr>
            <p:ph idx="1" type="subTitle"/>
          </p:nvPr>
        </p:nvSpPr>
        <p:spPr>
          <a:xfrm>
            <a:off x="265500" y="2845223"/>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ge08c40181a_0_1385"/>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highlight>
                  <a:schemeClr val="lt1"/>
                </a:highlight>
              </a:defRPr>
            </a:lvl1pPr>
            <a:lvl2pPr indent="-317500" lvl="1" marL="914400">
              <a:spcBef>
                <a:spcPts val="0"/>
              </a:spcBef>
              <a:spcAft>
                <a:spcPts val="0"/>
              </a:spcAft>
              <a:buClr>
                <a:schemeClr val="accent1"/>
              </a:buClr>
              <a:buSzPts val="1400"/>
              <a:buChar char="○"/>
              <a:defRPr>
                <a:solidFill>
                  <a:schemeClr val="accent1"/>
                </a:solidFill>
                <a:highlight>
                  <a:schemeClr val="lt1"/>
                </a:highlight>
              </a:defRPr>
            </a:lvl2pPr>
            <a:lvl3pPr indent="-317500" lvl="2" marL="1371600">
              <a:spcBef>
                <a:spcPts val="0"/>
              </a:spcBef>
              <a:spcAft>
                <a:spcPts val="0"/>
              </a:spcAft>
              <a:buClr>
                <a:schemeClr val="accent1"/>
              </a:buClr>
              <a:buSzPts val="1400"/>
              <a:buChar char="■"/>
              <a:defRPr>
                <a:solidFill>
                  <a:schemeClr val="accent1"/>
                </a:solidFill>
                <a:highlight>
                  <a:schemeClr val="lt1"/>
                </a:highlight>
              </a:defRPr>
            </a:lvl3pPr>
            <a:lvl4pPr indent="-317500" lvl="3" marL="1828800">
              <a:spcBef>
                <a:spcPts val="0"/>
              </a:spcBef>
              <a:spcAft>
                <a:spcPts val="0"/>
              </a:spcAft>
              <a:buClr>
                <a:schemeClr val="accent1"/>
              </a:buClr>
              <a:buSzPts val="1400"/>
              <a:buChar char="●"/>
              <a:defRPr>
                <a:solidFill>
                  <a:schemeClr val="accent1"/>
                </a:solidFill>
                <a:highlight>
                  <a:schemeClr val="lt1"/>
                </a:highlight>
              </a:defRPr>
            </a:lvl4pPr>
            <a:lvl5pPr indent="-317500" lvl="4" marL="2286000">
              <a:spcBef>
                <a:spcPts val="0"/>
              </a:spcBef>
              <a:spcAft>
                <a:spcPts val="0"/>
              </a:spcAft>
              <a:buClr>
                <a:schemeClr val="accent1"/>
              </a:buClr>
              <a:buSzPts val="1400"/>
              <a:buChar char="○"/>
              <a:defRPr>
                <a:solidFill>
                  <a:schemeClr val="accent1"/>
                </a:solidFill>
                <a:highlight>
                  <a:schemeClr val="lt1"/>
                </a:highlight>
              </a:defRPr>
            </a:lvl5pPr>
            <a:lvl6pPr indent="-317500" lvl="5" marL="2743200">
              <a:spcBef>
                <a:spcPts val="0"/>
              </a:spcBef>
              <a:spcAft>
                <a:spcPts val="0"/>
              </a:spcAft>
              <a:buClr>
                <a:schemeClr val="accent1"/>
              </a:buClr>
              <a:buSzPts val="1400"/>
              <a:buChar char="■"/>
              <a:defRPr>
                <a:solidFill>
                  <a:schemeClr val="accent1"/>
                </a:solidFill>
                <a:highlight>
                  <a:schemeClr val="lt1"/>
                </a:highlight>
              </a:defRPr>
            </a:lvl6pPr>
            <a:lvl7pPr indent="-317500" lvl="6" marL="3200400">
              <a:spcBef>
                <a:spcPts val="0"/>
              </a:spcBef>
              <a:spcAft>
                <a:spcPts val="0"/>
              </a:spcAft>
              <a:buClr>
                <a:schemeClr val="accent1"/>
              </a:buClr>
              <a:buSzPts val="1400"/>
              <a:buChar char="●"/>
              <a:defRPr>
                <a:solidFill>
                  <a:schemeClr val="accent1"/>
                </a:solidFill>
                <a:highlight>
                  <a:schemeClr val="lt1"/>
                </a:highlight>
              </a:defRPr>
            </a:lvl7pPr>
            <a:lvl8pPr indent="-317500" lvl="7" marL="3657600">
              <a:spcBef>
                <a:spcPts val="0"/>
              </a:spcBef>
              <a:spcAft>
                <a:spcPts val="0"/>
              </a:spcAft>
              <a:buClr>
                <a:schemeClr val="accent1"/>
              </a:buClr>
              <a:buSzPts val="1400"/>
              <a:buChar char="○"/>
              <a:defRPr>
                <a:solidFill>
                  <a:schemeClr val="accent1"/>
                </a:solidFill>
                <a:highlight>
                  <a:schemeClr val="lt1"/>
                </a:highlight>
              </a:defRPr>
            </a:lvl8pPr>
            <a:lvl9pPr indent="-317500" lvl="8" marL="4114800">
              <a:spcBef>
                <a:spcPts val="0"/>
              </a:spcBef>
              <a:spcAft>
                <a:spcPts val="0"/>
              </a:spcAft>
              <a:buClr>
                <a:schemeClr val="accent1"/>
              </a:buClr>
              <a:buSzPts val="1400"/>
              <a:buChar char="■"/>
              <a:defRPr>
                <a:solidFill>
                  <a:schemeClr val="accent1"/>
                </a:solidFill>
                <a:highlight>
                  <a:schemeClr val="lt1"/>
                </a:highlight>
              </a:defRPr>
            </a:lvl9pPr>
          </a:lstStyle>
          <a:p/>
        </p:txBody>
      </p:sp>
      <p:sp>
        <p:nvSpPr>
          <p:cNvPr id="42" name="Google Shape;42;ge08c40181a_0_138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ge08c40181a_0_1392"/>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45" name="Google Shape;45;ge08c40181a_0_139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each-day">
    <p:bg>
      <p:bgPr>
        <a:solidFill>
          <a:schemeClr val="lt1"/>
        </a:solidFill>
      </p:bgPr>
    </p:bg>
    <p:spTree>
      <p:nvGrpSpPr>
        <p:cNvPr id="5" name="Shape 5"/>
        <p:cNvGrpSpPr/>
        <p:nvPr/>
      </p:nvGrpSpPr>
      <p:grpSpPr>
        <a:xfrm>
          <a:off x="0" y="0"/>
          <a:ext cx="0" cy="0"/>
          <a:chOff x="0" y="0"/>
          <a:chExt cx="0" cy="0"/>
        </a:xfrm>
      </p:grpSpPr>
      <p:sp>
        <p:nvSpPr>
          <p:cNvPr id="6" name="Google Shape;6;ge08c40181a_0_1354"/>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1pPr>
            <a:lvl2pPr lvl="1">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9pPr>
          </a:lstStyle>
          <a:p/>
        </p:txBody>
      </p:sp>
      <p:sp>
        <p:nvSpPr>
          <p:cNvPr id="7" name="Google Shape;7;ge08c40181a_0_1354"/>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ge08c40181a_0_13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www.youtube.com/watch?v=RPhCJaBqh74"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
          <p:cNvSpPr txBox="1"/>
          <p:nvPr>
            <p:ph type="title"/>
          </p:nvPr>
        </p:nvSpPr>
        <p:spPr>
          <a:xfrm>
            <a:off x="311700" y="292850"/>
            <a:ext cx="8520600" cy="8010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200"/>
              <a:buNone/>
            </a:pPr>
            <a:r>
              <a:rPr lang="en"/>
              <a:t>*Choose to Stay*</a:t>
            </a:r>
            <a:endParaRPr/>
          </a:p>
        </p:txBody>
      </p:sp>
      <p:pic>
        <p:nvPicPr>
          <p:cNvPr descr="If you are considering suicide please call The National Suicide Prevention Lifeline (1-800-273-TALK [8255]).&#10; &#10;“I tried to smile and hide my darkness. I remember waking up on my 17th birthday wanting to end my life.”&#10; &#10;In many cases, suicide prevention is a painful, long-term process. A young man talks about his struggle with depression and the persistent feelings of pain and emptiness that seemed overwhelming. He chose to stay alive for his family and his friends. He chose to stay alive and experience the small and simple things that he loves. He chose to stay alive because he finally realized that he doesn’t have to stay alone. His message to others fighting the same battle: “You can choose to stay too.”&#10; &#10;For help or further resources, go here: https://www.lds.org/get-help/suicide?lang=eng&amp;cid=rdb_v_suicide_engsuicide.lds.org.&#10;&#10;Subscribe to Mormon Channel for the latest videos: http://bit.ly/1M0iPwY &#10;&#10;Download the Mormon Channel App&#10;iOS: http://bit.ly/1yGRgRU  &#10;Android: http://bit.ly/1ukxbeC &#10;&#10;Follow Mormon Channel&#10;Facebook: https://www.facebook.com/mormonchannel &#10;Twitter: https://twitter.com/mormonchannel &#10;Instagram: https://instagram.com/mormonchannel &#10;Pinterest: https://www.pinterest.com/mormonchannel &#10;&#10;The Church of Jesus Christ of Latter-day Saints" id="57" name="Google Shape;57;p1" title="Suicide Prevention: Choose to Stay">
            <a:hlinkClick r:id="rId3"/>
          </p:cNvPr>
          <p:cNvPicPr preferRelativeResize="0"/>
          <p:nvPr/>
        </p:nvPicPr>
        <p:blipFill>
          <a:blip r:embed="rId4">
            <a:alphaModFix/>
          </a:blip>
          <a:stretch>
            <a:fillRect/>
          </a:stretch>
        </p:blipFill>
        <p:spPr>
          <a:xfrm>
            <a:off x="2129500" y="1044225"/>
            <a:ext cx="5067175" cy="38003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
                                        </p:tgtEl>
                                        <p:attrNameLst>
                                          <p:attrName>style.visibility</p:attrName>
                                        </p:attrNameLst>
                                      </p:cBhvr>
                                      <p:to>
                                        <p:strVal val="visible"/>
                                      </p:to>
                                    </p:set>
                                    <p:animEffect filter="fade" transition="in">
                                      <p:cBhvr>
                                        <p:cTn dur="1000"/>
                                        <p:tgtEl>
                                          <p:spTgt spid="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