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1" roundtripDataSignature="AMtx7mito21022VDu16XBOGvIcVhme1O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6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10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1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churchofjesuschrist.org/self-reliance/course-materials/emotional-resilience-self-reliance-course-video-resources?lang=eng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" sz="4000">
                <a:latin typeface="Impact"/>
                <a:ea typeface="Impact"/>
                <a:cs typeface="Impact"/>
                <a:sym typeface="Impact"/>
              </a:rPr>
              <a:t>Self Reliance and Emotional Resilience Resources</a:t>
            </a:r>
            <a:endParaRPr b="1" sz="4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8" name="Google Shape;68;p1"/>
          <p:cNvSpPr txBox="1"/>
          <p:nvPr/>
        </p:nvSpPr>
        <p:spPr>
          <a:xfrm>
            <a:off x="133800" y="1830850"/>
            <a:ext cx="8607000" cy="3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The church provides several resources and programs to increase self reliance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These p</a:t>
            </a:r>
            <a:r>
              <a:rPr b="0" i="0" lang="en" sz="1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rograms have helped over 700,000 people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Here are some </a:t>
            </a: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Church videos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to watch about self reliance programs.</a:t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9" name="Google Shape;69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3463" y="2571750"/>
            <a:ext cx="6367675" cy="209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