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Roboto" panose="02000000000000000000" pitchFamily="2" charset="0"/>
      <p:regular r:id="rId6"/>
      <p:bold r:id="rId7"/>
      <p:italic r:id="rId8"/>
      <p:boldItalic r:id="rId9"/>
    </p:embeddedFont>
    <p:embeddedFont>
      <p:font typeface="Roboto Mono" pitchFamily="49" charset="0"/>
      <p:regular r:id="rId10"/>
      <p:bold r:id="rId11"/>
      <p:italic r:id="rId12"/>
      <p:boldItalic r:id="rId13"/>
    </p:embeddedFont>
    <p:embeddedFont>
      <p:font typeface="Roboto Slab" pitchFamily="2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2"/>
  </p:normalViewPr>
  <p:slideViewPr>
    <p:cSldViewPr snapToGrid="0">
      <p:cViewPr varScale="1">
        <p:scale>
          <a:sx n="141" d="100"/>
          <a:sy n="141" d="100"/>
        </p:scale>
        <p:origin x="80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e3e114eef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e3e114eef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e3e114eef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e3e114eef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Importance of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Exercise</a:t>
            </a: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subTitle" idx="1"/>
          </p:nvPr>
        </p:nvSpPr>
        <p:spPr>
          <a:xfrm>
            <a:off x="299100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Roboto Mono"/>
                <a:ea typeface="Roboto Mono"/>
                <a:cs typeface="Roboto Mono"/>
                <a:sym typeface="Roboto Mono"/>
              </a:rPr>
              <a:t>30 minutes of exercise can promote good mental health. </a:t>
            </a:r>
            <a:endParaRPr sz="22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“Those who reported regular exercise were less likely to meet criteria in the previous year for diagnosis of major depression and a range of anxiety disorders.”</a:t>
            </a:r>
            <a:endParaRPr sz="2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678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Saxena, S., Van Ommeren, M., Tang, K. C., &amp; Armstrong, T. P. (2005). Mental health benefits of physical activity. </a:t>
            </a:r>
            <a:r>
              <a:rPr lang="en" sz="678" i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Journal of Mental Health</a:t>
            </a:r>
            <a:r>
              <a:rPr lang="en" sz="678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678" i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14</a:t>
            </a:r>
            <a:r>
              <a:rPr lang="en" sz="678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(5), 445–451. https://doi.org/10.1080/09638230500270776</a:t>
            </a:r>
            <a:r>
              <a:rPr lang="en" sz="108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278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6362" y="935525"/>
            <a:ext cx="4363274" cy="327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480750" y="2091225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dirty="0"/>
            </a:br>
            <a:br>
              <a:rPr lang="en" dirty="0"/>
            </a:br>
            <a:r>
              <a:rPr lang="en" dirty="0"/>
              <a:t>Think of a way you can incorporate exercise:</a:t>
            </a:r>
            <a:endParaRPr dirty="0"/>
          </a:p>
        </p:txBody>
      </p:sp>
      <p:sp>
        <p:nvSpPr>
          <p:cNvPr id="77" name="Google Shape;77;p15"/>
          <p:cNvSpPr txBox="1"/>
          <p:nvPr/>
        </p:nvSpPr>
        <p:spPr>
          <a:xfrm>
            <a:off x="622950" y="3052275"/>
            <a:ext cx="7937700" cy="190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Running 		Basketball 		Walking 		Yoga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Spikeball</a:t>
            </a: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 		Rock Climbing		 Hiking 		Jump Rope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Weight Lifting		 Volleyball 		Stretching 		Bowling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Badminton 		Zumba 		Baseball 		Hockey 		Golf</a:t>
            </a:r>
            <a:endParaRPr dirty="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603150" y="-70023"/>
            <a:ext cx="7937700" cy="190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Dancing 		Swimming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Pilates 		Mountain Biking 		Frisbee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Karate 		Kick Boxing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Slacklining 		Night Games 	Kayaking	</a:t>
            </a:r>
            <a:endParaRPr dirty="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Macintosh PowerPoint</Application>
  <PresentationFormat>On-screen Show (16:9)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Roboto</vt:lpstr>
      <vt:lpstr>Roboto Slab</vt:lpstr>
      <vt:lpstr>Roboto Mono</vt:lpstr>
      <vt:lpstr>Marina</vt:lpstr>
      <vt:lpstr>The Importance of  Exercise</vt:lpstr>
      <vt:lpstr>PowerPoint Presentation</vt:lpstr>
      <vt:lpstr>  Think of a way you can incorporate exercise: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 Exercise</dc:title>
  <cp:lastModifiedBy>Rylee Hopkins</cp:lastModifiedBy>
  <cp:revision>1</cp:revision>
  <dcterms:modified xsi:type="dcterms:W3CDTF">2022-03-31T17:49:25Z</dcterms:modified>
</cp:coreProperties>
</file>