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aleway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Italic.fntdata"/><Relationship Id="rId10" Type="http://schemas.openxmlformats.org/officeDocument/2006/relationships/font" Target="fonts/Raleway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bold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f49ba145e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f49ba145e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uac.byu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University Accessibility Center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UAC do for you?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Services Provided: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292525" y="2078875"/>
            <a:ext cx="8641500" cy="28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141414"/>
              </a:buClr>
              <a:buSzPts val="1100"/>
              <a:buAutoNum type="arabicPeriod"/>
            </a:pPr>
            <a:r>
              <a:rPr lang="en" sz="1100">
                <a:solidFill>
                  <a:srgbClr val="141414"/>
                </a:solidFill>
                <a:highlight>
                  <a:srgbClr val="FFFFFF"/>
                </a:highlight>
              </a:rPr>
              <a:t>Provide students with disabilities equal access to all opportunities at BYU </a:t>
            </a:r>
            <a:endParaRPr sz="1100"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141414"/>
              </a:buClr>
              <a:buSzPts val="1100"/>
              <a:buAutoNum type="alphaLcPeriod"/>
            </a:pPr>
            <a:r>
              <a:rPr lang="en">
                <a:solidFill>
                  <a:srgbClr val="141414"/>
                </a:solidFill>
                <a:highlight>
                  <a:srgbClr val="FFFFFF"/>
                </a:highlight>
              </a:rPr>
              <a:t>Disabilities include physical and mental health related conditions. </a:t>
            </a:r>
            <a:endParaRPr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141414"/>
              </a:buClr>
              <a:buSzPts val="1100"/>
              <a:buAutoNum type="arabicPeriod"/>
            </a:pPr>
            <a:r>
              <a:rPr lang="en" sz="1100">
                <a:solidFill>
                  <a:srgbClr val="141414"/>
                </a:solidFill>
                <a:highlight>
                  <a:srgbClr val="FFFFFF"/>
                </a:highlight>
              </a:rPr>
              <a:t>UAC services include providing disability-related academic and housing accommodations, psycho-educational testing, and more.</a:t>
            </a:r>
            <a:endParaRPr sz="1100"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141414"/>
              </a:buClr>
              <a:buSzPts val="1100"/>
              <a:buAutoNum type="alphaLcPeriod"/>
            </a:pPr>
            <a:r>
              <a:rPr lang="en">
                <a:solidFill>
                  <a:srgbClr val="141414"/>
                </a:solidFill>
                <a:highlight>
                  <a:srgbClr val="FFFFFF"/>
                </a:highlight>
              </a:rPr>
              <a:t>Academic a</a:t>
            </a:r>
            <a:r>
              <a:rPr lang="en">
                <a:solidFill>
                  <a:srgbClr val="141414"/>
                </a:solidFill>
                <a:highlight>
                  <a:srgbClr val="FFFFFF"/>
                </a:highlight>
              </a:rPr>
              <a:t>ccommodations</a:t>
            </a:r>
            <a:r>
              <a:rPr lang="en">
                <a:solidFill>
                  <a:srgbClr val="141414"/>
                </a:solidFill>
                <a:highlight>
                  <a:srgbClr val="FFFFFF"/>
                </a:highlight>
              </a:rPr>
              <a:t> such as </a:t>
            </a:r>
            <a:r>
              <a:rPr lang="en">
                <a:solidFill>
                  <a:srgbClr val="141414"/>
                </a:solidFill>
                <a:highlight>
                  <a:srgbClr val="FFFFFF"/>
                </a:highlight>
              </a:rPr>
              <a:t>accommodated</a:t>
            </a:r>
            <a:r>
              <a:rPr lang="en">
                <a:solidFill>
                  <a:srgbClr val="141414"/>
                </a:solidFill>
                <a:highlight>
                  <a:srgbClr val="FFFFFF"/>
                </a:highlight>
              </a:rPr>
              <a:t> testing or class note-takers </a:t>
            </a:r>
            <a:endParaRPr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141414"/>
              </a:buClr>
              <a:buSzPts val="1100"/>
              <a:buAutoNum type="arabicPeriod"/>
            </a:pPr>
            <a:r>
              <a:rPr lang="en" sz="1100">
                <a:solidFill>
                  <a:srgbClr val="141414"/>
                </a:solidFill>
                <a:highlight>
                  <a:srgbClr val="FFFFFF"/>
                </a:highlight>
              </a:rPr>
              <a:t>A supportive environment where you can discuss your concerns with a qualified coordinator and receive some direction.</a:t>
            </a:r>
            <a:endParaRPr sz="1100"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41414"/>
                </a:solidFill>
                <a:highlight>
                  <a:srgbClr val="FFFFFF"/>
                </a:highlight>
              </a:rPr>
              <a:t>You can schedule an intake appointment  by calling 801-422- 2767 or by </a:t>
            </a:r>
            <a:r>
              <a:rPr lang="en" sz="1100">
                <a:solidFill>
                  <a:srgbClr val="141414"/>
                </a:solidFill>
                <a:highlight>
                  <a:srgbClr val="FFFFFF"/>
                </a:highlight>
              </a:rPr>
              <a:t>visiting</a:t>
            </a:r>
            <a:r>
              <a:rPr lang="en" sz="1100">
                <a:solidFill>
                  <a:srgbClr val="141414"/>
                </a:solidFill>
                <a:highlight>
                  <a:srgbClr val="FFFFFF"/>
                </a:highlight>
              </a:rPr>
              <a:t> the front desk at 2170 WSC</a:t>
            </a:r>
            <a:endParaRPr sz="1100"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https://uac.byu.edu/</a:t>
            </a:r>
            <a:endParaRPr sz="1100">
              <a:solidFill>
                <a:srgbClr val="141414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141414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