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8" roundtripDataSignature="AMtx7mjv0El17eMH7ZCQQGghszKqyNc0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" name="Google Shape;12;p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3" name="Google Shape;1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" name="Google Shape;16;p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" name="Google Shape;1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5394">
            <a:alpha val="6666"/>
          </a:srgbClr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85725" y="85725"/>
            <a:ext cx="8976600" cy="49719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en" sz="282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What is Quickcare?</a:t>
            </a:r>
            <a:endParaRPr b="1" sz="2820">
              <a:solidFill>
                <a:srgbClr val="0B539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 txBox="1"/>
          <p:nvPr>
            <p:ph idx="1" type="body"/>
          </p:nvPr>
        </p:nvSpPr>
        <p:spPr>
          <a:xfrm>
            <a:off x="395025" y="1469525"/>
            <a:ext cx="8358000" cy="3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How is Quickcare different from Individual Therapy?</a:t>
            </a:r>
            <a:endParaRPr b="1"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It is a </a:t>
            </a:r>
            <a:r>
              <a:rPr b="1" lang="en" sz="170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one-time consultation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, rather than ongoing treatment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SzPts val="852"/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How can Quickcare help me?</a:t>
            </a:r>
            <a:endParaRPr b="1"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You can meet with a psychologist </a:t>
            </a:r>
            <a:r>
              <a:rPr b="1" lang="en" sz="170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that same week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. No waiting list :)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b="1" lang="en" sz="170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Sometimes one appointment with a therapist is all you might need</a:t>
            </a:r>
            <a:r>
              <a:rPr i="1" lang="en" sz="1700"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 If you’re going through a rough patch, but you don’t feel like you need ongoing therapy, it can still be really beneficial to talk about what you’re feeling and going through.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95000"/>
              </a:lnSpc>
              <a:spcBef>
                <a:spcPts val="1000"/>
              </a:spcBef>
              <a:spcAft>
                <a:spcPts val="100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During this one-time consultation, the psychologist can also help you determine </a:t>
            </a:r>
            <a:r>
              <a:rPr b="1" lang="en" sz="170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steps for moving forward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, whether that is starting ongoing therapy, or utilizing other resources on campus, such as the Biofeedback and stress management lab.</a:t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 txBox="1"/>
          <p:nvPr>
            <p:ph idx="1" type="body"/>
          </p:nvPr>
        </p:nvSpPr>
        <p:spPr>
          <a:xfrm>
            <a:off x="670875" y="812950"/>
            <a:ext cx="78063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400"/>
              <a:buNone/>
            </a:pPr>
            <a:r>
              <a:rPr i="1" lang="en" sz="2000">
                <a:latin typeface="Arial"/>
                <a:ea typeface="Arial"/>
                <a:cs typeface="Arial"/>
                <a:sym typeface="Arial"/>
              </a:rPr>
              <a:t>Quickcare is a one-time consultation with a </a:t>
            </a:r>
            <a:r>
              <a:rPr i="1" lang="en" sz="2000"/>
              <a:t>therapist</a:t>
            </a:r>
            <a:r>
              <a:rPr i="1" lang="en" sz="2000">
                <a:latin typeface="Arial"/>
                <a:ea typeface="Arial"/>
                <a:cs typeface="Arial"/>
                <a:sym typeface="Arial"/>
              </a:rPr>
              <a:t>. </a:t>
            </a:r>
            <a:endParaRPr i="1" sz="20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5394">
            <a:alpha val="6666"/>
          </a:srgbClr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"/>
          <p:cNvSpPr/>
          <p:nvPr/>
        </p:nvSpPr>
        <p:spPr>
          <a:xfrm>
            <a:off x="85725" y="85725"/>
            <a:ext cx="8976600" cy="49719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en" sz="282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How do I make a Quickcare Appointment?</a:t>
            </a:r>
            <a:endParaRPr b="1" sz="2820">
              <a:solidFill>
                <a:srgbClr val="0B539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>
            <p:ph idx="1" type="body"/>
          </p:nvPr>
        </p:nvSpPr>
        <p:spPr>
          <a:xfrm>
            <a:off x="790975" y="1535950"/>
            <a:ext cx="5544300" cy="26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Complete the online intake paperwork at </a:t>
            </a:r>
            <a:r>
              <a:rPr lang="en" sz="1800" u="sng">
                <a:latin typeface="Arial"/>
                <a:ea typeface="Arial"/>
                <a:cs typeface="Arial"/>
                <a:sym typeface="Arial"/>
              </a:rPr>
              <a:t>caps.byu.edu/make-an-appointment </a:t>
            </a:r>
            <a:endParaRPr sz="1800" u="sng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Call the CAPS office at 801-422-3035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Let the receptionist know you would like to make a Quickcare appointment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800"/>
              <a:buFont typeface="Arial"/>
              <a:buAutoNum type="arabicPeriod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Schedule an appointment!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2"/>
          <p:cNvPicPr preferRelativeResize="0"/>
          <p:nvPr/>
        </p:nvPicPr>
        <p:blipFill rotWithShape="1">
          <a:blip r:embed="rId3">
            <a:alphaModFix/>
          </a:blip>
          <a:srcRect b="2361" l="3551" r="2499" t="0"/>
          <a:stretch/>
        </p:blipFill>
        <p:spPr>
          <a:xfrm>
            <a:off x="6526612" y="1716700"/>
            <a:ext cx="2013475" cy="209255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2"/>
          <p:cNvSpPr/>
          <p:nvPr/>
        </p:nvSpPr>
        <p:spPr>
          <a:xfrm>
            <a:off x="6513201" y="1716725"/>
            <a:ext cx="2040300" cy="2092500"/>
          </a:xfrm>
          <a:prstGeom prst="rect">
            <a:avLst/>
          </a:prstGeom>
          <a:solidFill>
            <a:srgbClr val="0B5394">
              <a:alpha val="21176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