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Lst>
  <p:sldSz cy="5143500" cx="9144000"/>
  <p:notesSz cx="6858000" cy="9144000"/>
  <p:embeddedFontLst>
    <p:embeddedFont>
      <p:font typeface="Raleway"/>
      <p:regular r:id="rId7"/>
      <p:bold r:id="rId8"/>
      <p:italic r:id="rId9"/>
      <p:boldItalic r:id="rId10"/>
    </p:embeddedFont>
    <p:embeddedFont>
      <p:font typeface="Lato"/>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5" roundtripDataSignature="AMtx7mgGgjWut2XrzyvM3H9IRU9+Zo1X2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Lato-regular.fntdata"/><Relationship Id="rId10" Type="http://schemas.openxmlformats.org/officeDocument/2006/relationships/font" Target="fonts/Raleway-boldItalic.fntdata"/><Relationship Id="rId13" Type="http://schemas.openxmlformats.org/officeDocument/2006/relationships/font" Target="fonts/Lato-italic.fntdata"/><Relationship Id="rId12" Type="http://schemas.openxmlformats.org/officeDocument/2006/relationships/font" Target="fonts/La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aleway-italic.fntdata"/><Relationship Id="rId15" Type="http://customschemas.google.com/relationships/presentationmetadata" Target="metadata"/><Relationship Id="rId14"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Raleway-regular.fntdata"/><Relationship Id="rId8" Type="http://schemas.openxmlformats.org/officeDocument/2006/relationships/font" Target="fonts/Raleway-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 name="Shape 9"/>
        <p:cNvGrpSpPr/>
        <p:nvPr/>
      </p:nvGrpSpPr>
      <p:grpSpPr>
        <a:xfrm>
          <a:off x="0" y="0"/>
          <a:ext cx="0" cy="0"/>
          <a:chOff x="0" y="0"/>
          <a:chExt cx="0" cy="0"/>
        </a:xfrm>
      </p:grpSpPr>
      <p:sp>
        <p:nvSpPr>
          <p:cNvPr id="10" name="Google Shape;10;p3"/>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 name="Google Shape;11;p3"/>
          <p:cNvGrpSpPr/>
          <p:nvPr/>
        </p:nvGrpSpPr>
        <p:grpSpPr>
          <a:xfrm>
            <a:off x="830392" y="1191256"/>
            <a:ext cx="745763" cy="45826"/>
            <a:chOff x="4580561" y="2589004"/>
            <a:chExt cx="1064464" cy="25200"/>
          </a:xfrm>
        </p:grpSpPr>
        <p:sp>
          <p:nvSpPr>
            <p:cNvPr id="12" name="Google Shape;12;p3"/>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3"/>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 name="Google Shape;14;p3"/>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15" name="Google Shape;15;p3"/>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6" name="Google Shape;16;p3"/>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2"/>
          <p:cNvGrpSpPr/>
          <p:nvPr/>
        </p:nvGrpSpPr>
        <p:grpSpPr>
          <a:xfrm>
            <a:off x="830392" y="4169130"/>
            <a:ext cx="745763" cy="45826"/>
            <a:chOff x="4580561" y="2589004"/>
            <a:chExt cx="1064464" cy="25200"/>
          </a:xfrm>
        </p:grpSpPr>
        <p:sp>
          <p:nvSpPr>
            <p:cNvPr id="75" name="Google Shape;75;p12"/>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12"/>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7" name="Google Shape;77;p12"/>
          <p:cNvSpPr txBox="1"/>
          <p:nvPr>
            <p:ph hasCustomPrompt="1" type="title"/>
          </p:nvPr>
        </p:nvSpPr>
        <p:spPr>
          <a:xfrm>
            <a:off x="729450" y="733950"/>
            <a:ext cx="7688400" cy="1244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8000"/>
              <a:buNone/>
              <a:defRPr sz="8000">
                <a:solidFill>
                  <a:schemeClr val="lt1"/>
                </a:solidFill>
              </a:defRPr>
            </a:lvl1pPr>
            <a:lvl2pPr lvl="1" algn="l">
              <a:lnSpc>
                <a:spcPct val="100000"/>
              </a:lnSpc>
              <a:spcBef>
                <a:spcPts val="0"/>
              </a:spcBef>
              <a:spcAft>
                <a:spcPts val="0"/>
              </a:spcAft>
              <a:buClr>
                <a:schemeClr val="lt1"/>
              </a:buClr>
              <a:buSzPts val="8000"/>
              <a:buNone/>
              <a:defRPr sz="8000">
                <a:solidFill>
                  <a:schemeClr val="lt1"/>
                </a:solidFill>
              </a:defRPr>
            </a:lvl2pPr>
            <a:lvl3pPr lvl="2" algn="l">
              <a:lnSpc>
                <a:spcPct val="100000"/>
              </a:lnSpc>
              <a:spcBef>
                <a:spcPts val="0"/>
              </a:spcBef>
              <a:spcAft>
                <a:spcPts val="0"/>
              </a:spcAft>
              <a:buClr>
                <a:schemeClr val="lt1"/>
              </a:buClr>
              <a:buSzPts val="8000"/>
              <a:buNone/>
              <a:defRPr sz="8000">
                <a:solidFill>
                  <a:schemeClr val="lt1"/>
                </a:solidFill>
              </a:defRPr>
            </a:lvl3pPr>
            <a:lvl4pPr lvl="3" algn="l">
              <a:lnSpc>
                <a:spcPct val="100000"/>
              </a:lnSpc>
              <a:spcBef>
                <a:spcPts val="0"/>
              </a:spcBef>
              <a:spcAft>
                <a:spcPts val="0"/>
              </a:spcAft>
              <a:buClr>
                <a:schemeClr val="lt1"/>
              </a:buClr>
              <a:buSzPts val="8000"/>
              <a:buNone/>
              <a:defRPr sz="8000">
                <a:solidFill>
                  <a:schemeClr val="lt1"/>
                </a:solidFill>
              </a:defRPr>
            </a:lvl4pPr>
            <a:lvl5pPr lvl="4" algn="l">
              <a:lnSpc>
                <a:spcPct val="100000"/>
              </a:lnSpc>
              <a:spcBef>
                <a:spcPts val="0"/>
              </a:spcBef>
              <a:spcAft>
                <a:spcPts val="0"/>
              </a:spcAft>
              <a:buClr>
                <a:schemeClr val="lt1"/>
              </a:buClr>
              <a:buSzPts val="8000"/>
              <a:buNone/>
              <a:defRPr sz="8000">
                <a:solidFill>
                  <a:schemeClr val="lt1"/>
                </a:solidFill>
              </a:defRPr>
            </a:lvl5pPr>
            <a:lvl6pPr lvl="5" algn="l">
              <a:lnSpc>
                <a:spcPct val="100000"/>
              </a:lnSpc>
              <a:spcBef>
                <a:spcPts val="0"/>
              </a:spcBef>
              <a:spcAft>
                <a:spcPts val="0"/>
              </a:spcAft>
              <a:buClr>
                <a:schemeClr val="lt1"/>
              </a:buClr>
              <a:buSzPts val="8000"/>
              <a:buNone/>
              <a:defRPr sz="8000">
                <a:solidFill>
                  <a:schemeClr val="lt1"/>
                </a:solidFill>
              </a:defRPr>
            </a:lvl6pPr>
            <a:lvl7pPr lvl="6" algn="l">
              <a:lnSpc>
                <a:spcPct val="100000"/>
              </a:lnSpc>
              <a:spcBef>
                <a:spcPts val="0"/>
              </a:spcBef>
              <a:spcAft>
                <a:spcPts val="0"/>
              </a:spcAft>
              <a:buClr>
                <a:schemeClr val="lt1"/>
              </a:buClr>
              <a:buSzPts val="8000"/>
              <a:buNone/>
              <a:defRPr sz="8000">
                <a:solidFill>
                  <a:schemeClr val="lt1"/>
                </a:solidFill>
              </a:defRPr>
            </a:lvl7pPr>
            <a:lvl8pPr lvl="7" algn="l">
              <a:lnSpc>
                <a:spcPct val="100000"/>
              </a:lnSpc>
              <a:spcBef>
                <a:spcPts val="0"/>
              </a:spcBef>
              <a:spcAft>
                <a:spcPts val="0"/>
              </a:spcAft>
              <a:buClr>
                <a:schemeClr val="lt1"/>
              </a:buClr>
              <a:buSzPts val="8000"/>
              <a:buNone/>
              <a:defRPr sz="8000">
                <a:solidFill>
                  <a:schemeClr val="lt1"/>
                </a:solidFill>
              </a:defRPr>
            </a:lvl8pPr>
            <a:lvl9pPr lvl="8" algn="l">
              <a:lnSpc>
                <a:spcPct val="100000"/>
              </a:lnSpc>
              <a:spcBef>
                <a:spcPts val="0"/>
              </a:spcBef>
              <a:spcAft>
                <a:spcPts val="0"/>
              </a:spcAft>
              <a:buClr>
                <a:schemeClr val="lt1"/>
              </a:buClr>
              <a:buSzPts val="8000"/>
              <a:buNone/>
              <a:defRPr sz="8000">
                <a:solidFill>
                  <a:schemeClr val="lt1"/>
                </a:solidFill>
              </a:defRPr>
            </a:lvl9pPr>
          </a:lstStyle>
          <a:p>
            <a:r>
              <a:t>xx%</a:t>
            </a:r>
          </a:p>
        </p:txBody>
      </p:sp>
      <p:sp>
        <p:nvSpPr>
          <p:cNvPr id="78" name="Google Shape;78;p12"/>
          <p:cNvSpPr txBox="1"/>
          <p:nvPr>
            <p:ph idx="1" type="body"/>
          </p:nvPr>
        </p:nvSpPr>
        <p:spPr>
          <a:xfrm>
            <a:off x="729450" y="2272888"/>
            <a:ext cx="7688400" cy="15804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Clr>
                <a:schemeClr val="lt1"/>
              </a:buClr>
              <a:buSzPts val="1300"/>
              <a:buChar char="●"/>
              <a:defRPr>
                <a:solidFill>
                  <a:schemeClr val="lt1"/>
                </a:solidFill>
              </a:defRPr>
            </a:lvl1pPr>
            <a:lvl2pPr indent="-298450" lvl="1" marL="914400" algn="l">
              <a:lnSpc>
                <a:spcPct val="115000"/>
              </a:lnSpc>
              <a:spcBef>
                <a:spcPts val="0"/>
              </a:spcBef>
              <a:spcAft>
                <a:spcPts val="0"/>
              </a:spcAft>
              <a:buClr>
                <a:schemeClr val="lt1"/>
              </a:buClr>
              <a:buSzPts val="1100"/>
              <a:buChar char="○"/>
              <a:defRPr>
                <a:solidFill>
                  <a:schemeClr val="lt1"/>
                </a:solidFill>
              </a:defRPr>
            </a:lvl2pPr>
            <a:lvl3pPr indent="-298450" lvl="2" marL="1371600" algn="l">
              <a:lnSpc>
                <a:spcPct val="115000"/>
              </a:lnSpc>
              <a:spcBef>
                <a:spcPts val="0"/>
              </a:spcBef>
              <a:spcAft>
                <a:spcPts val="0"/>
              </a:spcAft>
              <a:buClr>
                <a:schemeClr val="lt1"/>
              </a:buClr>
              <a:buSzPts val="1100"/>
              <a:buChar char="■"/>
              <a:defRPr>
                <a:solidFill>
                  <a:schemeClr val="lt1"/>
                </a:solidFill>
              </a:defRPr>
            </a:lvl3pPr>
            <a:lvl4pPr indent="-298450" lvl="3" marL="1828800" algn="l">
              <a:lnSpc>
                <a:spcPct val="115000"/>
              </a:lnSpc>
              <a:spcBef>
                <a:spcPts val="0"/>
              </a:spcBef>
              <a:spcAft>
                <a:spcPts val="0"/>
              </a:spcAft>
              <a:buClr>
                <a:schemeClr val="lt1"/>
              </a:buClr>
              <a:buSzPts val="1100"/>
              <a:buChar char="●"/>
              <a:defRPr>
                <a:solidFill>
                  <a:schemeClr val="lt1"/>
                </a:solidFill>
              </a:defRPr>
            </a:lvl4pPr>
            <a:lvl5pPr indent="-298450" lvl="4" marL="2286000" algn="l">
              <a:lnSpc>
                <a:spcPct val="115000"/>
              </a:lnSpc>
              <a:spcBef>
                <a:spcPts val="0"/>
              </a:spcBef>
              <a:spcAft>
                <a:spcPts val="0"/>
              </a:spcAft>
              <a:buClr>
                <a:schemeClr val="lt1"/>
              </a:buClr>
              <a:buSzPts val="1100"/>
              <a:buChar char="○"/>
              <a:defRPr>
                <a:solidFill>
                  <a:schemeClr val="lt1"/>
                </a:solidFill>
              </a:defRPr>
            </a:lvl5pPr>
            <a:lvl6pPr indent="-298450" lvl="5" marL="2743200" algn="l">
              <a:lnSpc>
                <a:spcPct val="115000"/>
              </a:lnSpc>
              <a:spcBef>
                <a:spcPts val="0"/>
              </a:spcBef>
              <a:spcAft>
                <a:spcPts val="0"/>
              </a:spcAft>
              <a:buClr>
                <a:schemeClr val="lt1"/>
              </a:buClr>
              <a:buSzPts val="1100"/>
              <a:buChar char="■"/>
              <a:defRPr>
                <a:solidFill>
                  <a:schemeClr val="lt1"/>
                </a:solidFill>
              </a:defRPr>
            </a:lvl6pPr>
            <a:lvl7pPr indent="-298450" lvl="6" marL="3200400" algn="l">
              <a:lnSpc>
                <a:spcPct val="115000"/>
              </a:lnSpc>
              <a:spcBef>
                <a:spcPts val="0"/>
              </a:spcBef>
              <a:spcAft>
                <a:spcPts val="0"/>
              </a:spcAft>
              <a:buClr>
                <a:schemeClr val="lt1"/>
              </a:buClr>
              <a:buSzPts val="1100"/>
              <a:buChar char="●"/>
              <a:defRPr>
                <a:solidFill>
                  <a:schemeClr val="lt1"/>
                </a:solidFill>
              </a:defRPr>
            </a:lvl7pPr>
            <a:lvl8pPr indent="-298450" lvl="7" marL="3657600" algn="l">
              <a:lnSpc>
                <a:spcPct val="115000"/>
              </a:lnSpc>
              <a:spcBef>
                <a:spcPts val="0"/>
              </a:spcBef>
              <a:spcAft>
                <a:spcPts val="0"/>
              </a:spcAft>
              <a:buClr>
                <a:schemeClr val="lt1"/>
              </a:buClr>
              <a:buSzPts val="1100"/>
              <a:buChar char="○"/>
              <a:defRPr>
                <a:solidFill>
                  <a:schemeClr val="lt1"/>
                </a:solidFill>
              </a:defRPr>
            </a:lvl8pPr>
            <a:lvl9pPr indent="-298450" lvl="8" marL="4114800" algn="l">
              <a:lnSpc>
                <a:spcPct val="115000"/>
              </a:lnSpc>
              <a:spcBef>
                <a:spcPts val="0"/>
              </a:spcBef>
              <a:spcAft>
                <a:spcPts val="0"/>
              </a:spcAft>
              <a:buClr>
                <a:schemeClr val="lt1"/>
              </a:buClr>
              <a:buSzPts val="1100"/>
              <a:buChar char="■"/>
              <a:defRPr>
                <a:solidFill>
                  <a:schemeClr val="lt1"/>
                </a:solidFill>
              </a:defRPr>
            </a:lvl9pPr>
          </a:lstStyle>
          <a:p/>
        </p:txBody>
      </p:sp>
      <p:sp>
        <p:nvSpPr>
          <p:cNvPr id="79" name="Google Shape;79;p12"/>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3"/>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17" name="Shape 17"/>
        <p:cNvGrpSpPr/>
        <p:nvPr/>
      </p:nvGrpSpPr>
      <p:grpSpPr>
        <a:xfrm>
          <a:off x="0" y="0"/>
          <a:ext cx="0" cy="0"/>
          <a:chOff x="0" y="0"/>
          <a:chExt cx="0" cy="0"/>
        </a:xfrm>
      </p:grpSpPr>
      <p:sp>
        <p:nvSpPr>
          <p:cNvPr id="18" name="Google Shape;18;p4"/>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 name="Google Shape;19;p4"/>
          <p:cNvGrpSpPr/>
          <p:nvPr/>
        </p:nvGrpSpPr>
        <p:grpSpPr>
          <a:xfrm>
            <a:off x="830392" y="1191256"/>
            <a:ext cx="745763" cy="45826"/>
            <a:chOff x="4580561" y="2589004"/>
            <a:chExt cx="1064464" cy="25200"/>
          </a:xfrm>
        </p:grpSpPr>
        <p:sp>
          <p:nvSpPr>
            <p:cNvPr id="20" name="Google Shape;20;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 name="Google Shape;22;p4"/>
          <p:cNvSpPr txBox="1"/>
          <p:nvPr>
            <p:ph type="ctrTitle"/>
          </p:nvPr>
        </p:nvSpPr>
        <p:spPr>
          <a:xfrm>
            <a:off x="729450" y="1322450"/>
            <a:ext cx="7688100" cy="1664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23" name="Google Shape;23;p4"/>
          <p:cNvSpPr txBox="1"/>
          <p:nvPr>
            <p:ph idx="1" type="subTitle"/>
          </p:nvPr>
        </p:nvSpPr>
        <p:spPr>
          <a:xfrm>
            <a:off x="729627" y="3172900"/>
            <a:ext cx="7688100" cy="541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p:txBody>
      </p:sp>
      <p:sp>
        <p:nvSpPr>
          <p:cNvPr id="24" name="Google Shape;24;p4"/>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25" name="Shape 25"/>
        <p:cNvGrpSpPr/>
        <p:nvPr/>
      </p:nvGrpSpPr>
      <p:grpSpPr>
        <a:xfrm>
          <a:off x="0" y="0"/>
          <a:ext cx="0" cy="0"/>
          <a:chOff x="0" y="0"/>
          <a:chExt cx="0" cy="0"/>
        </a:xfrm>
      </p:grpSpPr>
      <p:grpSp>
        <p:nvGrpSpPr>
          <p:cNvPr id="26" name="Google Shape;26;p5"/>
          <p:cNvGrpSpPr/>
          <p:nvPr/>
        </p:nvGrpSpPr>
        <p:grpSpPr>
          <a:xfrm>
            <a:off x="830392" y="1191256"/>
            <a:ext cx="745763" cy="45826"/>
            <a:chOff x="4580561" y="2589004"/>
            <a:chExt cx="1064464" cy="25200"/>
          </a:xfrm>
        </p:grpSpPr>
        <p:sp>
          <p:nvSpPr>
            <p:cNvPr id="27" name="Google Shape;27;p5"/>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5"/>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 name="Google Shape;29;p5"/>
          <p:cNvSpPr txBox="1"/>
          <p:nvPr>
            <p:ph type="title"/>
          </p:nvPr>
        </p:nvSpPr>
        <p:spPr>
          <a:xfrm>
            <a:off x="729450" y="1322450"/>
            <a:ext cx="7688400" cy="15186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30" name="Google Shape;30;p5"/>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 name="Google Shape;33;p6"/>
          <p:cNvGrpSpPr/>
          <p:nvPr/>
        </p:nvGrpSpPr>
        <p:grpSpPr>
          <a:xfrm>
            <a:off x="830392" y="1191256"/>
            <a:ext cx="745763" cy="45826"/>
            <a:chOff x="4580561" y="2589004"/>
            <a:chExt cx="1064464" cy="25200"/>
          </a:xfrm>
        </p:grpSpPr>
        <p:sp>
          <p:nvSpPr>
            <p:cNvPr id="34" name="Google Shape;34;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6" name="Google Shape;36;p6"/>
          <p:cNvSpPr txBox="1"/>
          <p:nvPr>
            <p:ph type="title"/>
          </p:nvPr>
        </p:nvSpPr>
        <p:spPr>
          <a:xfrm>
            <a:off x="729450" y="1318650"/>
            <a:ext cx="7688400" cy="535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37" name="Google Shape;37;p6"/>
          <p:cNvSpPr txBox="1"/>
          <p:nvPr>
            <p:ph idx="1" type="body"/>
          </p:nvPr>
        </p:nvSpPr>
        <p:spPr>
          <a:xfrm>
            <a:off x="729325" y="2078875"/>
            <a:ext cx="3774300" cy="22611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38" name="Google Shape;38;p6"/>
          <p:cNvSpPr txBox="1"/>
          <p:nvPr>
            <p:ph idx="2" type="body"/>
          </p:nvPr>
        </p:nvSpPr>
        <p:spPr>
          <a:xfrm>
            <a:off x="4643604" y="2078875"/>
            <a:ext cx="3774300" cy="22611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39" name="Google Shape;39;p6"/>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 name="Google Shape;42;p7"/>
          <p:cNvGrpSpPr/>
          <p:nvPr/>
        </p:nvGrpSpPr>
        <p:grpSpPr>
          <a:xfrm>
            <a:off x="830392" y="1191256"/>
            <a:ext cx="745763" cy="45826"/>
            <a:chOff x="4580561" y="2589004"/>
            <a:chExt cx="1064464" cy="25200"/>
          </a:xfrm>
        </p:grpSpPr>
        <p:sp>
          <p:nvSpPr>
            <p:cNvPr id="43" name="Google Shape;43;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5" name="Google Shape;45;p7"/>
          <p:cNvSpPr txBox="1"/>
          <p:nvPr>
            <p:ph type="title"/>
          </p:nvPr>
        </p:nvSpPr>
        <p:spPr>
          <a:xfrm>
            <a:off x="729450" y="1318650"/>
            <a:ext cx="7688400" cy="535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46" name="Google Shape;46;p7"/>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8"/>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9" name="Google Shape;49;p8"/>
          <p:cNvGrpSpPr/>
          <p:nvPr/>
        </p:nvGrpSpPr>
        <p:grpSpPr>
          <a:xfrm>
            <a:off x="830392" y="1191256"/>
            <a:ext cx="745763" cy="45826"/>
            <a:chOff x="4580561" y="2589004"/>
            <a:chExt cx="1064464" cy="25200"/>
          </a:xfrm>
        </p:grpSpPr>
        <p:sp>
          <p:nvSpPr>
            <p:cNvPr id="50" name="Google Shape;50;p8"/>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8"/>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2" name="Google Shape;52;p8"/>
          <p:cNvSpPr txBox="1"/>
          <p:nvPr>
            <p:ph type="title"/>
          </p:nvPr>
        </p:nvSpPr>
        <p:spPr>
          <a:xfrm>
            <a:off x="730000" y="1318650"/>
            <a:ext cx="3300900" cy="1381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53" name="Google Shape;53;p8"/>
          <p:cNvSpPr txBox="1"/>
          <p:nvPr>
            <p:ph idx="1" type="body"/>
          </p:nvPr>
        </p:nvSpPr>
        <p:spPr>
          <a:xfrm>
            <a:off x="721225" y="2781725"/>
            <a:ext cx="3300900" cy="15975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54" name="Google Shape;54;p8"/>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9"/>
          <p:cNvGrpSpPr/>
          <p:nvPr/>
        </p:nvGrpSpPr>
        <p:grpSpPr>
          <a:xfrm>
            <a:off x="830392" y="4169130"/>
            <a:ext cx="745763" cy="45826"/>
            <a:chOff x="4580561" y="2589004"/>
            <a:chExt cx="1064464" cy="25200"/>
          </a:xfrm>
        </p:grpSpPr>
        <p:sp>
          <p:nvSpPr>
            <p:cNvPr id="57" name="Google Shape;57;p9"/>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9"/>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9" name="Google Shape;59;p9"/>
          <p:cNvSpPr txBox="1"/>
          <p:nvPr>
            <p:ph type="title"/>
          </p:nvPr>
        </p:nvSpPr>
        <p:spPr>
          <a:xfrm>
            <a:off x="729450" y="864300"/>
            <a:ext cx="7021200" cy="29850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60" name="Google Shape;60;p9"/>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10"/>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3" name="Google Shape;63;p10"/>
          <p:cNvGrpSpPr/>
          <p:nvPr/>
        </p:nvGrpSpPr>
        <p:grpSpPr>
          <a:xfrm>
            <a:off x="830392" y="1191256"/>
            <a:ext cx="745763" cy="45826"/>
            <a:chOff x="4580561" y="2589004"/>
            <a:chExt cx="1064464" cy="25200"/>
          </a:xfrm>
        </p:grpSpPr>
        <p:sp>
          <p:nvSpPr>
            <p:cNvPr id="64" name="Google Shape;64;p10"/>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10"/>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6" name="Google Shape;66;p10"/>
          <p:cNvSpPr txBox="1"/>
          <p:nvPr>
            <p:ph type="title"/>
          </p:nvPr>
        </p:nvSpPr>
        <p:spPr>
          <a:xfrm>
            <a:off x="730000" y="1318650"/>
            <a:ext cx="3300900" cy="1687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67" name="Google Shape;67;p10"/>
          <p:cNvSpPr txBox="1"/>
          <p:nvPr>
            <p:ph idx="1" type="subTitle"/>
          </p:nvPr>
        </p:nvSpPr>
        <p:spPr>
          <a:xfrm>
            <a:off x="724950" y="3161525"/>
            <a:ext cx="3300900" cy="7590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p:txBody>
      </p:sp>
      <p:sp>
        <p:nvSpPr>
          <p:cNvPr id="68" name="Google Shape;68;p10"/>
          <p:cNvSpPr txBox="1"/>
          <p:nvPr>
            <p:ph idx="2" type="body"/>
          </p:nvPr>
        </p:nvSpPr>
        <p:spPr>
          <a:xfrm>
            <a:off x="5174225" y="1352625"/>
            <a:ext cx="3374400" cy="30255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69" name="Google Shape;69;p10"/>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1"/>
          <p:cNvSpPr txBox="1"/>
          <p:nvPr>
            <p:ph idx="1" type="body"/>
          </p:nvPr>
        </p:nvSpPr>
        <p:spPr>
          <a:xfrm>
            <a:off x="724950" y="4372551"/>
            <a:ext cx="7697400" cy="4605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300"/>
              <a:buNone/>
              <a:defRPr/>
            </a:lvl1pPr>
          </a:lstStyle>
          <a:p/>
        </p:txBody>
      </p:sp>
      <p:sp>
        <p:nvSpPr>
          <p:cNvPr id="72" name="Google Shape;72;p1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1pPr>
            <a:lvl2pPr lvl="1"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2pPr>
            <a:lvl3pPr lvl="2"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3pPr>
            <a:lvl4pPr lvl="3"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4pPr>
            <a:lvl5pPr lvl="4"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5pPr>
            <a:lvl6pPr lvl="5"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6pPr>
            <a:lvl7pPr lvl="6"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7pPr>
            <a:lvl8pPr lvl="7"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8pPr>
            <a:lvl9pPr lvl="8"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9pPr>
          </a:lstStyle>
          <a:p/>
        </p:txBody>
      </p:sp>
      <p:sp>
        <p:nvSpPr>
          <p:cNvPr id="7" name="Google Shape;7;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marR="0" rtl="0" algn="l">
              <a:lnSpc>
                <a:spcPct val="115000"/>
              </a:lnSpc>
              <a:spcBef>
                <a:spcPts val="0"/>
              </a:spcBef>
              <a:spcAft>
                <a:spcPts val="0"/>
              </a:spcAft>
              <a:buClr>
                <a:schemeClr val="accent1"/>
              </a:buClr>
              <a:buSzPts val="1300"/>
              <a:buFont typeface="Lato"/>
              <a:buChar char="●"/>
              <a:defRPr b="0" i="0" sz="1300" u="none" cap="none" strike="noStrike">
                <a:solidFill>
                  <a:schemeClr val="accent1"/>
                </a:solidFill>
                <a:latin typeface="Lato"/>
                <a:ea typeface="Lato"/>
                <a:cs typeface="Lato"/>
                <a:sym typeface="Lato"/>
              </a:defRPr>
            </a:lvl1pPr>
            <a:lvl2pPr indent="-298450" lvl="1" marL="9144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2pPr>
            <a:lvl3pPr indent="-298450" lvl="2" marL="13716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3pPr>
            <a:lvl4pPr indent="-298450" lvl="3" marL="18288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4pPr>
            <a:lvl5pPr indent="-298450" lvl="4" marL="22860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5pPr>
            <a:lvl6pPr indent="-298450" lvl="5" marL="27432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6pPr>
            <a:lvl7pPr indent="-298450" lvl="6" marL="32004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7pPr>
            <a:lvl8pPr indent="-298450" lvl="7" marL="36576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8pPr>
            <a:lvl9pPr indent="-298450" lvl="8" marL="41148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9pPr>
          </a:lstStyle>
          <a:p/>
        </p:txBody>
      </p:sp>
      <p:sp>
        <p:nvSpPr>
          <p:cNvPr id="8" name="Google Shape;8;p2"/>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caps.byu.edu/training-on-helping-with-suicidal-concerns" TargetMode="Externa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
          <p:cNvSpPr txBox="1"/>
          <p:nvPr>
            <p:ph type="title"/>
          </p:nvPr>
        </p:nvSpPr>
        <p:spPr>
          <a:xfrm>
            <a:off x="727650" y="56630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QPR Training</a:t>
            </a:r>
            <a:endParaRPr/>
          </a:p>
        </p:txBody>
      </p:sp>
      <p:sp>
        <p:nvSpPr>
          <p:cNvPr id="87" name="Google Shape;87;p1"/>
          <p:cNvSpPr txBox="1"/>
          <p:nvPr>
            <p:ph idx="1" type="body"/>
          </p:nvPr>
        </p:nvSpPr>
        <p:spPr>
          <a:xfrm>
            <a:off x="471750" y="1338350"/>
            <a:ext cx="5527500" cy="2692200"/>
          </a:xfrm>
          <a:prstGeom prst="rect">
            <a:avLst/>
          </a:prstGeom>
          <a:noFill/>
          <a:ln>
            <a:noFill/>
          </a:ln>
        </p:spPr>
        <p:txBody>
          <a:bodyPr anchorCtr="0" anchor="t" bIns="91425" lIns="91425" spcFirstLastPara="1" rIns="91425" wrap="square" tIns="91425">
            <a:noAutofit/>
          </a:bodyPr>
          <a:lstStyle/>
          <a:p>
            <a:pPr indent="0" lvl="0" marL="0" rtl="0" algn="l">
              <a:lnSpc>
                <a:spcPct val="167000"/>
              </a:lnSpc>
              <a:spcBef>
                <a:spcPts val="2300"/>
              </a:spcBef>
              <a:spcAft>
                <a:spcPts val="0"/>
              </a:spcAft>
              <a:buNone/>
            </a:pPr>
            <a:r>
              <a:rPr lang="en" sz="1200">
                <a:solidFill>
                  <a:srgbClr val="141414"/>
                </a:solidFill>
                <a:highlight>
                  <a:srgbClr val="FFFFFF"/>
                </a:highlight>
                <a:latin typeface="Arial"/>
                <a:ea typeface="Arial"/>
                <a:cs typeface="Arial"/>
                <a:sym typeface="Arial"/>
              </a:rPr>
              <a:t>QPR is a nationally recognized suicide prevention program aimed at helping you know what to do and say when someone close to you is considering suicide. We’ll teach you what signs to look for, how to approach someone who’s struggling, and where to go for help. Come to our hour-long training and learn to be an officially certified QPR Gatekeeper!</a:t>
            </a:r>
            <a:endParaRPr sz="1200">
              <a:solidFill>
                <a:srgbClr val="141414"/>
              </a:solidFill>
              <a:highlight>
                <a:srgbClr val="FFFFFF"/>
              </a:highlight>
              <a:latin typeface="Arial"/>
              <a:ea typeface="Arial"/>
              <a:cs typeface="Arial"/>
              <a:sym typeface="Arial"/>
            </a:endParaRPr>
          </a:p>
          <a:p>
            <a:pPr indent="0" lvl="0" marL="0" rtl="0" algn="l">
              <a:lnSpc>
                <a:spcPct val="167000"/>
              </a:lnSpc>
              <a:spcBef>
                <a:spcPts val="2300"/>
              </a:spcBef>
              <a:spcAft>
                <a:spcPts val="0"/>
              </a:spcAft>
              <a:buNone/>
            </a:pPr>
            <a:r>
              <a:rPr lang="en" sz="1200">
                <a:solidFill>
                  <a:srgbClr val="141414"/>
                </a:solidFill>
                <a:highlight>
                  <a:srgbClr val="FFFFFF"/>
                </a:highlight>
                <a:latin typeface="Arial"/>
                <a:ea typeface="Arial"/>
                <a:cs typeface="Arial"/>
                <a:sym typeface="Arial"/>
              </a:rPr>
              <a:t>We now offer QPR training sessions throughout the semester over zoom. Here are some of the dates. 9/23, 9/28, 10/4, 10/13, 10/22, 10/28, 11/4, 11/17, 11/23, 12/3, 12/7.  To sign up go to </a:t>
            </a:r>
            <a:r>
              <a:rPr lang="en" sz="1200" u="sng">
                <a:solidFill>
                  <a:schemeClr val="hlink"/>
                </a:solidFill>
                <a:highlight>
                  <a:srgbClr val="FFFFFF"/>
                </a:highlight>
                <a:latin typeface="Arial"/>
                <a:ea typeface="Arial"/>
                <a:cs typeface="Arial"/>
                <a:sym typeface="Arial"/>
                <a:hlinkClick r:id="rId3"/>
              </a:rPr>
              <a:t>https://caps.byu.edu/training-on-helping-with-suicidal-concerns</a:t>
            </a:r>
            <a:r>
              <a:rPr lang="en" sz="1200">
                <a:solidFill>
                  <a:srgbClr val="141414"/>
                </a:solidFill>
                <a:highlight>
                  <a:srgbClr val="FFFFFF"/>
                </a:highlight>
                <a:latin typeface="Arial"/>
                <a:ea typeface="Arial"/>
                <a:cs typeface="Arial"/>
                <a:sym typeface="Arial"/>
              </a:rPr>
              <a:t> and email  lesli_allen@byu.edu .</a:t>
            </a:r>
            <a:endParaRPr sz="1200">
              <a:solidFill>
                <a:srgbClr val="141414"/>
              </a:solidFill>
              <a:highlight>
                <a:srgbClr val="FFFFFF"/>
              </a:highlight>
              <a:latin typeface="Arial"/>
              <a:ea typeface="Arial"/>
              <a:cs typeface="Arial"/>
              <a:sym typeface="Arial"/>
            </a:endParaRPr>
          </a:p>
          <a:p>
            <a:pPr indent="0" lvl="0" marL="0" rtl="0" algn="l">
              <a:lnSpc>
                <a:spcPct val="167000"/>
              </a:lnSpc>
              <a:spcBef>
                <a:spcPts val="2300"/>
              </a:spcBef>
              <a:spcAft>
                <a:spcPts val="0"/>
              </a:spcAft>
              <a:buNone/>
            </a:pPr>
            <a:r>
              <a:t/>
            </a:r>
            <a:endParaRPr sz="1200">
              <a:solidFill>
                <a:srgbClr val="141414"/>
              </a:solidFill>
              <a:highlight>
                <a:srgbClr val="FFFFFF"/>
              </a:highlight>
              <a:latin typeface="Arial"/>
              <a:ea typeface="Arial"/>
              <a:cs typeface="Arial"/>
              <a:sym typeface="Arial"/>
            </a:endParaRPr>
          </a:p>
          <a:p>
            <a:pPr indent="0" lvl="0" marL="0" rtl="0" algn="l">
              <a:lnSpc>
                <a:spcPct val="115000"/>
              </a:lnSpc>
              <a:spcBef>
                <a:spcPts val="2300"/>
              </a:spcBef>
              <a:spcAft>
                <a:spcPts val="0"/>
              </a:spcAft>
              <a:buSzPts val="1300"/>
              <a:buNone/>
            </a:pPr>
            <a:r>
              <a:t/>
            </a:r>
            <a:endParaRPr sz="1600"/>
          </a:p>
          <a:p>
            <a:pPr indent="0" lvl="0" marL="0" rtl="0" algn="l">
              <a:lnSpc>
                <a:spcPct val="115000"/>
              </a:lnSpc>
              <a:spcBef>
                <a:spcPts val="1200"/>
              </a:spcBef>
              <a:spcAft>
                <a:spcPts val="1200"/>
              </a:spcAft>
              <a:buSzPts val="1300"/>
              <a:buNone/>
            </a:pPr>
            <a:r>
              <a:t/>
            </a:r>
            <a:endParaRPr sz="1600">
              <a:solidFill>
                <a:srgbClr val="FF0000"/>
              </a:solidFill>
            </a:endParaRPr>
          </a:p>
        </p:txBody>
      </p:sp>
      <p:pic>
        <p:nvPicPr>
          <p:cNvPr id="88" name="Google Shape;88;p1"/>
          <p:cNvPicPr preferRelativeResize="0"/>
          <p:nvPr/>
        </p:nvPicPr>
        <p:blipFill>
          <a:blip r:embed="rId4">
            <a:alphaModFix/>
          </a:blip>
          <a:stretch>
            <a:fillRect/>
          </a:stretch>
        </p:blipFill>
        <p:spPr>
          <a:xfrm>
            <a:off x="6505925" y="1338350"/>
            <a:ext cx="2418900" cy="22356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