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8" roundtripDataSignature="AMtx7mjn44vAaBGL4f/h5ybpRJ9TrTu/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2" name="Google Shape;1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13" name="Google Shape;1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8" name="Google Shape;18;p5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5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23" name="Google Shape;23;p6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4" name="Google Shape;24;p6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7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9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1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1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11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2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●"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aps.byu.edu/group-thera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aps.byu.edu/group-thera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Group Therapy (CAPS)</a:t>
            </a:r>
            <a:endParaRPr/>
          </a:p>
        </p:txBody>
      </p:sp>
      <p:sp>
        <p:nvSpPr>
          <p:cNvPr id="65" name="Google Shape;65;p1"/>
          <p:cNvSpPr txBox="1"/>
          <p:nvPr>
            <p:ph idx="1" type="body"/>
          </p:nvPr>
        </p:nvSpPr>
        <p:spPr>
          <a:xfrm>
            <a:off x="4572000" y="1021225"/>
            <a:ext cx="4173000" cy="40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Group therapy is similar to individual therapy, but it’s done in a group setting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It allows you to meet and find healing with people who are going through similar struggles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Group therapy is just as effective as individual therapy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i="1" sz="17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i="1" sz="14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rPr i="1" lang="en" sz="1400"/>
              <a:t>Call 801-422-3035 or go to </a:t>
            </a:r>
            <a:r>
              <a:rPr i="1" lang="en" sz="1400" u="sng">
                <a:solidFill>
                  <a:schemeClr val="hlink"/>
                </a:solidFill>
                <a:hlinkClick r:id="rId3"/>
              </a:rPr>
              <a:t>https://caps.byu.edu/group-therapy</a:t>
            </a:r>
            <a:r>
              <a:rPr i="1" lang="en" sz="1400"/>
              <a:t> to register or find more info</a:t>
            </a:r>
            <a:endParaRPr i="1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Groups Available</a:t>
            </a:r>
            <a:endParaRPr/>
          </a:p>
        </p:txBody>
      </p:sp>
      <p:sp>
        <p:nvSpPr>
          <p:cNvPr id="71" name="Google Shape;71;p2"/>
          <p:cNvSpPr txBox="1"/>
          <p:nvPr>
            <p:ph idx="1" type="body"/>
          </p:nvPr>
        </p:nvSpPr>
        <p:spPr>
          <a:xfrm>
            <a:off x="4560775" y="386975"/>
            <a:ext cx="4562100" cy="46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General Therapy (Various needs)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Compassion Focused Therapy (depression, self-worth, etc.)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Anxiety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Meditation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Faith and Sexuality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Body Image and Eating Concerns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Sexual Concerns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Sexual Concerns (for partners)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OCD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And more!</a:t>
            </a:r>
            <a:endParaRPr sz="17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i="1" sz="14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rPr i="1" lang="en" sz="1400"/>
              <a:t>Call 801-422-3035 or go to </a:t>
            </a:r>
            <a:r>
              <a:rPr i="1" lang="en" sz="14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https://caps.byu.edu/group-therapy</a:t>
            </a:r>
            <a:r>
              <a:rPr i="1" lang="en" sz="1400"/>
              <a:t> to register or find more info</a:t>
            </a:r>
            <a:endParaRPr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