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Roboto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2" roundtripDataSignature="AMtx7mjqa4r1qoqiEpxJomOUcx+FqPnMn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Roboto-boldItalic.fntdata"/><Relationship Id="rId10" Type="http://schemas.openxmlformats.org/officeDocument/2006/relationships/font" Target="fonts/Roboto-italic.fntdata"/><Relationship Id="rId12" Type="http://customschemas.google.com/relationships/presentationmetadata" Target="metadata"/><Relationship Id="rId9" Type="http://schemas.openxmlformats.org/officeDocument/2006/relationships/font" Target="fonts/Robo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" name="Google Shape;8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" name="Google Shape;8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4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4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2;p4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4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4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" name="Google Shape;16;p4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4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1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1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1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1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6" name="Google Shape;76;p13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3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1" name="Google Shape;21;p5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2" name="Google Shape;22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oogle Shape;24;p6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5" name="Google Shape;25;p6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6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6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6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" name="Google Shape;30;p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oogle Shape;33;p7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4" name="Google Shape;34;p7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7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7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7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7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5" name="Google Shape;45;p8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6" name="Google Shape;46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10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10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10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10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10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10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" name="Google Shape;57;p1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" name="Google Shape;61;p1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11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11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1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b="0" i="0" sz="1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thetrevorproject.org/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Crisis Services</a:t>
            </a:r>
            <a:endParaRPr/>
          </a:p>
        </p:txBody>
      </p:sp>
      <p:sp>
        <p:nvSpPr>
          <p:cNvPr id="86" name="Google Shape;86;p1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rPr lang="en"/>
              <a:t>Through BYU CAPS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/>
          <p:nvPr>
            <p:ph type="title"/>
          </p:nvPr>
        </p:nvSpPr>
        <p:spPr>
          <a:xfrm>
            <a:off x="311700" y="13465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Services Provided: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92" name="Google Shape;92;p2"/>
          <p:cNvSpPr txBox="1"/>
          <p:nvPr>
            <p:ph idx="1" type="body"/>
          </p:nvPr>
        </p:nvSpPr>
        <p:spPr>
          <a:xfrm>
            <a:off x="311700" y="618275"/>
            <a:ext cx="4134600" cy="39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734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40"/>
              <a:buChar char="➔"/>
            </a:pPr>
            <a:r>
              <a:rPr lang="en" sz="1240"/>
              <a:t>Walk-in crisis hours each day of the week </a:t>
            </a:r>
            <a:r>
              <a:rPr b="1" lang="en" sz="1240"/>
              <a:t>(Mon-Fri)</a:t>
            </a:r>
            <a:r>
              <a:rPr lang="en" sz="1240"/>
              <a:t> from </a:t>
            </a:r>
            <a:r>
              <a:rPr b="1" lang="en" sz="1240"/>
              <a:t>8AM-4PM</a:t>
            </a:r>
            <a:r>
              <a:rPr lang="en" sz="1240"/>
              <a:t> if:</a:t>
            </a:r>
            <a:endParaRPr sz="1240"/>
          </a:p>
          <a:p>
            <a:pPr indent="-30734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40"/>
              <a:buChar char="◆"/>
            </a:pPr>
            <a:r>
              <a:rPr lang="en" sz="1240"/>
              <a:t>Currently unable to keep oneself safe</a:t>
            </a:r>
            <a:endParaRPr sz="1240"/>
          </a:p>
          <a:p>
            <a:pPr indent="-30734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40"/>
              <a:buChar char="◆"/>
            </a:pPr>
            <a:r>
              <a:rPr lang="en" sz="1240"/>
              <a:t>At risk to end one’s life or seriously harm oneself</a:t>
            </a:r>
            <a:endParaRPr sz="1240"/>
          </a:p>
          <a:p>
            <a:pPr indent="-30734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40"/>
              <a:buChar char="◆"/>
            </a:pPr>
            <a:r>
              <a:rPr lang="en" sz="1240"/>
              <a:t>Having strange experiences such as hearing voices or seeing things that others do not</a:t>
            </a:r>
            <a:endParaRPr sz="1240"/>
          </a:p>
          <a:p>
            <a:pPr indent="-30734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40"/>
              <a:buChar char="◆"/>
            </a:pPr>
            <a:r>
              <a:rPr lang="en" sz="1240"/>
              <a:t>Have been physically or sexually assaulted recently</a:t>
            </a:r>
            <a:endParaRPr sz="1240"/>
          </a:p>
          <a:p>
            <a:pPr indent="-30734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40"/>
              <a:buChar char="◆"/>
            </a:pPr>
            <a:r>
              <a:rPr lang="en" sz="1240"/>
              <a:t>Someone close has died recently</a:t>
            </a:r>
            <a:endParaRPr sz="1240"/>
          </a:p>
          <a:p>
            <a:pPr indent="-30734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40"/>
              <a:buChar char="◆"/>
            </a:pPr>
            <a:r>
              <a:rPr lang="en" sz="1240"/>
              <a:t>Experiencing intense distress that is severely impacting ability to function</a:t>
            </a:r>
            <a:endParaRPr sz="1240"/>
          </a:p>
          <a:p>
            <a:pPr indent="-30734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40"/>
              <a:buChar char="➔"/>
            </a:pPr>
            <a:r>
              <a:rPr lang="en" sz="1240"/>
              <a:t>Additionally CAPS provides on-call psychologist help </a:t>
            </a:r>
            <a:r>
              <a:rPr b="1" lang="en" sz="1240"/>
              <a:t>24/7</a:t>
            </a:r>
            <a:r>
              <a:rPr lang="en" sz="1240"/>
              <a:t> through BYU Security at </a:t>
            </a:r>
            <a:r>
              <a:rPr b="1" lang="en" sz="1240"/>
              <a:t>(801) 422-2222</a:t>
            </a:r>
            <a:endParaRPr b="1" sz="1240"/>
          </a:p>
          <a:p>
            <a:pPr indent="-30734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40"/>
              <a:buChar char="➔"/>
            </a:pPr>
            <a:r>
              <a:rPr lang="en" sz="1240"/>
              <a:t>Other resources include:</a:t>
            </a:r>
            <a:endParaRPr sz="1240"/>
          </a:p>
          <a:p>
            <a:pPr indent="-30734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40"/>
              <a:buChar char="◆"/>
            </a:pPr>
            <a:r>
              <a:rPr lang="en" sz="1240"/>
              <a:t>Text </a:t>
            </a:r>
            <a:r>
              <a:rPr b="1" lang="en" sz="1240"/>
              <a:t>“HOME”</a:t>
            </a:r>
            <a:r>
              <a:rPr lang="en" sz="1240"/>
              <a:t> to the national crisis text line: </a:t>
            </a:r>
            <a:r>
              <a:rPr b="1" lang="en" sz="1240"/>
              <a:t>741741</a:t>
            </a:r>
            <a:endParaRPr b="1" sz="1240"/>
          </a:p>
          <a:p>
            <a:pPr indent="-30734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40"/>
              <a:buChar char="◆"/>
            </a:pPr>
            <a:r>
              <a:rPr lang="en" sz="1240"/>
              <a:t>National Suicide Hotline: </a:t>
            </a:r>
            <a:r>
              <a:rPr b="1" lang="en" sz="1240"/>
              <a:t>1-800-273-8255</a:t>
            </a:r>
            <a:endParaRPr b="1" sz="1240"/>
          </a:p>
          <a:p>
            <a:pPr indent="-30734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40"/>
              <a:buChar char="◆"/>
            </a:pPr>
            <a:r>
              <a:rPr lang="en" sz="1240"/>
              <a:t>Phone, text, or chat for LGBTQ individuals: </a:t>
            </a:r>
            <a:r>
              <a:rPr lang="en" sz="124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https://www.thetrevorproject.org/</a:t>
            </a:r>
            <a:r>
              <a:rPr lang="en" sz="1240"/>
              <a:t> </a:t>
            </a:r>
            <a:endParaRPr sz="124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770"/>
              <a:buNone/>
            </a:pPr>
            <a:r>
              <a:t/>
            </a:r>
            <a:endParaRPr sz="1240"/>
          </a:p>
        </p:txBody>
      </p:sp>
      <p:pic>
        <p:nvPicPr>
          <p:cNvPr id="93" name="Google Shape;93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00" y="438150"/>
            <a:ext cx="4267200" cy="426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