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7" roundtripDataSignature="AMtx7mhaNN22IybuRbxbJKkbqD9X3rzE9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customschemas.google.com/relationships/presentationmetadata" Target="meta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4" name="Google Shape;84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" name="Google Shape;11;p3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2" name="Google Shape;12;p3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" name="Google Shape;13;p3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4" name="Google Shape;14;p3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15" name="Google Shape;15;p3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dk1"/>
        </a:solid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oogle Shape;74;p12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75" name="Google Shape;75;p1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" name="Google Shape;76;p12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7" name="Google Shape;77;p12"/>
          <p:cNvSpPr txBox="1"/>
          <p:nvPr>
            <p:ph hasCustomPrompt="1" type="title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8" name="Google Shape;78;p12"/>
          <p:cNvSpPr txBox="1"/>
          <p:nvPr>
            <p:ph idx="1" type="body"/>
          </p:nvPr>
        </p:nvSpPr>
        <p:spPr>
          <a:xfrm>
            <a:off x="729450" y="2272888"/>
            <a:ext cx="7688400" cy="158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3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lt2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9" name="Google Shape;19;p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20" name="Google Shape;20;p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" name="Google Shape;21;p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2" name="Google Shape;22;p4"/>
          <p:cNvSpPr txBox="1"/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23" name="Google Shape;23;p4"/>
          <p:cNvSpPr txBox="1"/>
          <p:nvPr>
            <p:ph idx="1" type="subTitle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24" name="Google Shape;24;p4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oogle Shape;26;p5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27" name="Google Shape;27;p5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" name="Google Shape;28;p5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9" name="Google Shape;29;p5"/>
          <p:cNvSpPr txBox="1"/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0" name="Google Shape;30;p5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3" name="Google Shape;33;p6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34" name="Google Shape;34;p6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" name="Google Shape;35;p6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6" name="Google Shape;36;p6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37" name="Google Shape;37;p6"/>
          <p:cNvSpPr txBox="1"/>
          <p:nvPr>
            <p:ph idx="1" type="body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2" type="body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9" name="Google Shape;39;p6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2" name="Google Shape;42;p7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43" name="Google Shape;43;p7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" name="Google Shape;44;p7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5" name="Google Shape;45;p7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46" name="Google Shape;46;p7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8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9" name="Google Shape;49;p8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50" name="Google Shape;50;p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" name="Google Shape;51;p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2" name="Google Shape;52;p8"/>
          <p:cNvSpPr txBox="1"/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53" name="Google Shape;53;p8"/>
          <p:cNvSpPr txBox="1"/>
          <p:nvPr>
            <p:ph idx="1" type="body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4" name="Google Shape;54;p8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3"/>
        </a:solid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oogle Shape;56;p9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57" name="Google Shape;57;p9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" name="Google Shape;58;p9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9" name="Google Shape;59;p9"/>
          <p:cNvSpPr txBox="1"/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3" name="Google Shape;63;p10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64" name="Google Shape;64;p10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" name="Google Shape;65;p10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6" name="Google Shape;66;p10"/>
          <p:cNvSpPr txBox="1"/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67" name="Google Shape;67;p10"/>
          <p:cNvSpPr txBox="1"/>
          <p:nvPr>
            <p:ph idx="1" type="subTitle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68" name="Google Shape;68;p10"/>
          <p:cNvSpPr txBox="1"/>
          <p:nvPr>
            <p:ph idx="2" type="body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9" name="Google Shape;69;p10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1"/>
          <p:cNvSpPr txBox="1"/>
          <p:nvPr>
            <p:ph idx="1" type="body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72" name="Google Shape;72;p1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treamlin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b="1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b="1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b="1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b="1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b="1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b="1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b="1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b="1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b="1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Arial"/>
              <a:buChar char="●"/>
              <a:defRPr b="0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https://caps.byu.edu/make-an-appointment" TargetMode="External"/><Relationship Id="rId4" Type="http://schemas.openxmlformats.org/officeDocument/2006/relationships/hyperlink" Target="https://caps.byu.edu/premarital-workshop" TargetMode="External"/><Relationship Id="rId5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/>
              <a:t>Couples Counseling at CAPS</a:t>
            </a:r>
            <a:endParaRPr/>
          </a:p>
        </p:txBody>
      </p:sp>
      <p:sp>
        <p:nvSpPr>
          <p:cNvPr id="87" name="Google Shape;87;p1"/>
          <p:cNvSpPr txBox="1"/>
          <p:nvPr>
            <p:ph idx="1" type="body"/>
          </p:nvPr>
        </p:nvSpPr>
        <p:spPr>
          <a:xfrm>
            <a:off x="471900" y="1919075"/>
            <a:ext cx="5948400" cy="30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i="1" lang="en" sz="1600"/>
              <a:t>Did you know CAPS offers counseling for dating or married couples?</a:t>
            </a:r>
            <a:endParaRPr i="1" sz="1600"/>
          </a:p>
          <a:p>
            <a:pPr indent="-3175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One person must be a student (but the other person doesn’t have to be)</a:t>
            </a:r>
            <a:endParaRPr sz="1400"/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To make an appointment, go to </a:t>
            </a:r>
            <a:r>
              <a:rPr lang="en" sz="1400" u="sng">
                <a:solidFill>
                  <a:schemeClr val="hlink"/>
                </a:solidFill>
                <a:hlinkClick r:id="rId3"/>
              </a:rPr>
              <a:t>https://caps.byu.edu/make-an-appointment</a:t>
            </a:r>
            <a:endParaRPr sz="1400"/>
          </a:p>
          <a:p>
            <a:pPr indent="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300"/>
              <a:buNone/>
            </a:pPr>
            <a:r>
              <a:t/>
            </a:r>
            <a:endParaRPr sz="1400"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300"/>
              <a:buNone/>
            </a:pPr>
            <a:r>
              <a:rPr i="1" lang="en" sz="1600"/>
              <a:t>BYU also offers a premarital workshop:</a:t>
            </a:r>
            <a:endParaRPr i="1" sz="1600"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300"/>
              <a:buNone/>
            </a:pPr>
            <a:r>
              <a:rPr lang="en" sz="1400" u="sng">
                <a:solidFill>
                  <a:schemeClr val="hlink"/>
                </a:solidFill>
                <a:hlinkClick r:id="rId4"/>
              </a:rPr>
              <a:t>https://caps.byu.edu/premarital-workshop</a:t>
            </a:r>
            <a:endParaRPr sz="1400"/>
          </a:p>
        </p:txBody>
      </p:sp>
      <p:pic>
        <p:nvPicPr>
          <p:cNvPr id="88" name="Google Shape;88;p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994600" y="1617150"/>
            <a:ext cx="2844600" cy="2844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