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7" roundtripDataSignature="AMtx7mhaNN22IybuRbxbJKkbqD9X3rzE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" name="Google Shape;77;p12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" name="Google Shape;19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0" name="Google Shape;20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" name="Google Shape;22;p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7" name="Google Shape;27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" name="Google Shape;42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" name="Google Shape;49;p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9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" name="Google Shape;63;p1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10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10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10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Arial"/>
              <a:buChar char="●"/>
              <a:defRPr b="0" i="0" sz="13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aps.byu.edu/make-an-appointment" TargetMode="External"/><Relationship Id="rId4" Type="http://schemas.openxmlformats.org/officeDocument/2006/relationships/hyperlink" Target="https://caps.byu.edu/premarital-workshop" TargetMode="External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Couples Counseling at CAPS</a:t>
            </a:r>
            <a:endParaRPr/>
          </a:p>
        </p:txBody>
      </p:sp>
      <p:sp>
        <p:nvSpPr>
          <p:cNvPr id="87" name="Google Shape;87;p1"/>
          <p:cNvSpPr txBox="1"/>
          <p:nvPr>
            <p:ph idx="1" type="body"/>
          </p:nvPr>
        </p:nvSpPr>
        <p:spPr>
          <a:xfrm>
            <a:off x="471900" y="1919075"/>
            <a:ext cx="5948400" cy="30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i="1" lang="en" sz="1600"/>
              <a:t>Did you know CAPS offers counseling for dating or married couples?</a:t>
            </a:r>
            <a:endParaRPr i="1" sz="1600"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One person must be a student (but the other person doesn’t have to be)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To make an appointment, go to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https://caps.byu.edu/make-an-appointment</a:t>
            </a:r>
            <a:endParaRPr sz="1400"/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300"/>
              <a:buNone/>
            </a:pPr>
            <a:r>
              <a:rPr i="1" lang="en" sz="1600"/>
              <a:t>BYU also offers a premarital workshop:</a:t>
            </a:r>
            <a:endParaRPr i="1"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300"/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https://caps.byu.edu/premarital-workshop</a:t>
            </a:r>
            <a:endParaRPr sz="1400"/>
          </a:p>
        </p:txBody>
      </p:sp>
      <p:pic>
        <p:nvPicPr>
          <p:cNvPr id="88" name="Google Shape;8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94600" y="1617150"/>
            <a:ext cx="2844600" cy="28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