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8" roundtripDataSignature="AMtx7mi7UEQS8n1SVBk7foHYuG5aBPfh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5" name="Google Shape;27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2" name="Google Shape;28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4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1" name="Google Shape;11;p4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2;p4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" name="Google Shape;13;p4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" name="Google Shape;14;p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5" name="Google Shape;15;p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13"/>
          <p:cNvGrpSpPr/>
          <p:nvPr/>
        </p:nvGrpSpPr>
        <p:grpSpPr>
          <a:xfrm>
            <a:off x="52" y="4099200"/>
            <a:ext cx="9144036" cy="1044300"/>
            <a:chOff x="52" y="4099200"/>
            <a:chExt cx="9144036" cy="1044300"/>
          </a:xfrm>
        </p:grpSpPr>
        <p:grpSp>
          <p:nvGrpSpPr>
            <p:cNvPr id="143" name="Google Shape;143;p13"/>
            <p:cNvGrpSpPr/>
            <p:nvPr/>
          </p:nvGrpSpPr>
          <p:grpSpPr>
            <a:xfrm>
              <a:off x="52" y="4309200"/>
              <a:ext cx="231622" cy="834300"/>
              <a:chOff x="2688737" y="4301380"/>
              <a:chExt cx="231900" cy="834300"/>
            </a:xfrm>
          </p:grpSpPr>
          <p:sp>
            <p:nvSpPr>
              <p:cNvPr id="144" name="Google Shape;144;p13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145;p13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" name="Google Shape;146;p13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" name="Google Shape;147;p13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8" name="Google Shape;148;p13"/>
            <p:cNvGrpSpPr/>
            <p:nvPr/>
          </p:nvGrpSpPr>
          <p:grpSpPr>
            <a:xfrm>
              <a:off x="371406" y="4099200"/>
              <a:ext cx="231622" cy="1044300"/>
              <a:chOff x="2688737" y="4091380"/>
              <a:chExt cx="231900" cy="1044300"/>
            </a:xfrm>
          </p:grpSpPr>
          <p:sp>
            <p:nvSpPr>
              <p:cNvPr id="149" name="Google Shape;149;p13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" name="Google Shape;150;p13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" name="Google Shape;151;p13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" name="Google Shape;152;p13"/>
              <p:cNvSpPr/>
              <p:nvPr/>
            </p:nvSpPr>
            <p:spPr>
              <a:xfrm flipH="1">
                <a:off x="2688737" y="4091380"/>
                <a:ext cx="2319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" name="Google Shape;153;p13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4" name="Google Shape;154;p13"/>
            <p:cNvGrpSpPr/>
            <p:nvPr/>
          </p:nvGrpSpPr>
          <p:grpSpPr>
            <a:xfrm>
              <a:off x="742761" y="4309200"/>
              <a:ext cx="231622" cy="834300"/>
              <a:chOff x="2688737" y="4301380"/>
              <a:chExt cx="231900" cy="834300"/>
            </a:xfrm>
          </p:grpSpPr>
          <p:sp>
            <p:nvSpPr>
              <p:cNvPr id="155" name="Google Shape;155;p13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" name="Google Shape;156;p13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" name="Google Shape;157;p13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" name="Google Shape;158;p13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9" name="Google Shape;159;p13"/>
            <p:cNvGrpSpPr/>
            <p:nvPr/>
          </p:nvGrpSpPr>
          <p:grpSpPr>
            <a:xfrm>
              <a:off x="1114115" y="4518900"/>
              <a:ext cx="231622" cy="624600"/>
              <a:chOff x="2688737" y="4511080"/>
              <a:chExt cx="231900" cy="624600"/>
            </a:xfrm>
          </p:grpSpPr>
          <p:sp>
            <p:nvSpPr>
              <p:cNvPr id="160" name="Google Shape;160;p13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" name="Google Shape;161;p13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" name="Google Shape;162;p13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3" name="Google Shape;163;p13"/>
            <p:cNvGrpSpPr/>
            <p:nvPr/>
          </p:nvGrpSpPr>
          <p:grpSpPr>
            <a:xfrm>
              <a:off x="1856753" y="4099200"/>
              <a:ext cx="231600" cy="1044300"/>
              <a:chOff x="1856753" y="4099200"/>
              <a:chExt cx="231600" cy="1044300"/>
            </a:xfrm>
          </p:grpSpPr>
          <p:sp>
            <p:nvSpPr>
              <p:cNvPr id="164" name="Google Shape;164;p13"/>
              <p:cNvSpPr/>
              <p:nvPr/>
            </p:nvSpPr>
            <p:spPr>
              <a:xfrm flipH="1">
                <a:off x="185675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" name="Google Shape;165;p13"/>
              <p:cNvSpPr/>
              <p:nvPr/>
            </p:nvSpPr>
            <p:spPr>
              <a:xfrm flipH="1">
                <a:off x="185675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" name="Google Shape;166;p13"/>
              <p:cNvSpPr/>
              <p:nvPr/>
            </p:nvSpPr>
            <p:spPr>
              <a:xfrm flipH="1">
                <a:off x="185675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" name="Google Shape;167;p13"/>
              <p:cNvSpPr/>
              <p:nvPr/>
            </p:nvSpPr>
            <p:spPr>
              <a:xfrm flipH="1">
                <a:off x="1856753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168;p13"/>
              <p:cNvSpPr/>
              <p:nvPr/>
            </p:nvSpPr>
            <p:spPr>
              <a:xfrm flipH="1">
                <a:off x="185675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9" name="Google Shape;169;p13"/>
            <p:cNvGrpSpPr/>
            <p:nvPr/>
          </p:nvGrpSpPr>
          <p:grpSpPr>
            <a:xfrm>
              <a:off x="2228107" y="4309200"/>
              <a:ext cx="231600" cy="834300"/>
              <a:chOff x="2228107" y="4309200"/>
              <a:chExt cx="231600" cy="834300"/>
            </a:xfrm>
          </p:grpSpPr>
          <p:sp>
            <p:nvSpPr>
              <p:cNvPr id="170" name="Google Shape;170;p13"/>
              <p:cNvSpPr/>
              <p:nvPr/>
            </p:nvSpPr>
            <p:spPr>
              <a:xfrm flipH="1">
                <a:off x="222810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" name="Google Shape;171;p13"/>
              <p:cNvSpPr/>
              <p:nvPr/>
            </p:nvSpPr>
            <p:spPr>
              <a:xfrm flipH="1">
                <a:off x="2228107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" name="Google Shape;172;p13"/>
              <p:cNvSpPr/>
              <p:nvPr/>
            </p:nvSpPr>
            <p:spPr>
              <a:xfrm flipH="1">
                <a:off x="222810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173;p13"/>
              <p:cNvSpPr/>
              <p:nvPr/>
            </p:nvSpPr>
            <p:spPr>
              <a:xfrm flipH="1">
                <a:off x="222810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4" name="Google Shape;174;p13"/>
            <p:cNvGrpSpPr/>
            <p:nvPr/>
          </p:nvGrpSpPr>
          <p:grpSpPr>
            <a:xfrm>
              <a:off x="2599462" y="4518900"/>
              <a:ext cx="231600" cy="624600"/>
              <a:chOff x="2599462" y="4518900"/>
              <a:chExt cx="231600" cy="624600"/>
            </a:xfrm>
          </p:grpSpPr>
          <p:sp>
            <p:nvSpPr>
              <p:cNvPr id="175" name="Google Shape;175;p13"/>
              <p:cNvSpPr/>
              <p:nvPr/>
            </p:nvSpPr>
            <p:spPr>
              <a:xfrm flipH="1">
                <a:off x="259946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176;p13"/>
              <p:cNvSpPr/>
              <p:nvPr/>
            </p:nvSpPr>
            <p:spPr>
              <a:xfrm flipH="1">
                <a:off x="259946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177;p13"/>
              <p:cNvSpPr/>
              <p:nvPr/>
            </p:nvSpPr>
            <p:spPr>
              <a:xfrm flipH="1">
                <a:off x="259946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8" name="Google Shape;178;p13"/>
            <p:cNvGrpSpPr/>
            <p:nvPr/>
          </p:nvGrpSpPr>
          <p:grpSpPr>
            <a:xfrm>
              <a:off x="3342171" y="4099200"/>
              <a:ext cx="231600" cy="1044300"/>
              <a:chOff x="3342171" y="4099200"/>
              <a:chExt cx="231600" cy="1044300"/>
            </a:xfrm>
          </p:grpSpPr>
          <p:sp>
            <p:nvSpPr>
              <p:cNvPr id="179" name="Google Shape;179;p13"/>
              <p:cNvSpPr/>
              <p:nvPr/>
            </p:nvSpPr>
            <p:spPr>
              <a:xfrm flipH="1">
                <a:off x="334217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180;p13"/>
              <p:cNvSpPr/>
              <p:nvPr/>
            </p:nvSpPr>
            <p:spPr>
              <a:xfrm flipH="1">
                <a:off x="334217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181;p13"/>
              <p:cNvSpPr/>
              <p:nvPr/>
            </p:nvSpPr>
            <p:spPr>
              <a:xfrm flipH="1">
                <a:off x="334217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182;p13"/>
              <p:cNvSpPr/>
              <p:nvPr/>
            </p:nvSpPr>
            <p:spPr>
              <a:xfrm flipH="1">
                <a:off x="3342171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183;p13"/>
              <p:cNvSpPr/>
              <p:nvPr/>
            </p:nvSpPr>
            <p:spPr>
              <a:xfrm flipH="1">
                <a:off x="334217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4" name="Google Shape;184;p13"/>
            <p:cNvGrpSpPr/>
            <p:nvPr/>
          </p:nvGrpSpPr>
          <p:grpSpPr>
            <a:xfrm>
              <a:off x="3713525" y="4309200"/>
              <a:ext cx="231600" cy="834300"/>
              <a:chOff x="3713525" y="4309200"/>
              <a:chExt cx="231600" cy="834300"/>
            </a:xfrm>
          </p:grpSpPr>
          <p:sp>
            <p:nvSpPr>
              <p:cNvPr id="185" name="Google Shape;185;p13"/>
              <p:cNvSpPr/>
              <p:nvPr/>
            </p:nvSpPr>
            <p:spPr>
              <a:xfrm flipH="1">
                <a:off x="371352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186;p13"/>
              <p:cNvSpPr/>
              <p:nvPr/>
            </p:nvSpPr>
            <p:spPr>
              <a:xfrm flipH="1">
                <a:off x="3713525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" name="Google Shape;187;p13"/>
              <p:cNvSpPr/>
              <p:nvPr/>
            </p:nvSpPr>
            <p:spPr>
              <a:xfrm flipH="1">
                <a:off x="371352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188;p13"/>
              <p:cNvSpPr/>
              <p:nvPr/>
            </p:nvSpPr>
            <p:spPr>
              <a:xfrm flipH="1">
                <a:off x="371352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9" name="Google Shape;189;p13"/>
            <p:cNvGrpSpPr/>
            <p:nvPr/>
          </p:nvGrpSpPr>
          <p:grpSpPr>
            <a:xfrm>
              <a:off x="1485398" y="4309200"/>
              <a:ext cx="231600" cy="834300"/>
              <a:chOff x="1485398" y="4309200"/>
              <a:chExt cx="231600" cy="834300"/>
            </a:xfrm>
          </p:grpSpPr>
          <p:sp>
            <p:nvSpPr>
              <p:cNvPr id="190" name="Google Shape;190;p13"/>
              <p:cNvSpPr/>
              <p:nvPr/>
            </p:nvSpPr>
            <p:spPr>
              <a:xfrm flipH="1">
                <a:off x="148539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191;p13"/>
              <p:cNvSpPr/>
              <p:nvPr/>
            </p:nvSpPr>
            <p:spPr>
              <a:xfrm flipH="1">
                <a:off x="148539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192;p13"/>
              <p:cNvSpPr/>
              <p:nvPr/>
            </p:nvSpPr>
            <p:spPr>
              <a:xfrm flipH="1">
                <a:off x="148539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" name="Google Shape;193;p13"/>
              <p:cNvSpPr/>
              <p:nvPr/>
            </p:nvSpPr>
            <p:spPr>
              <a:xfrm flipH="1">
                <a:off x="148539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4" name="Google Shape;194;p13"/>
            <p:cNvGrpSpPr/>
            <p:nvPr/>
          </p:nvGrpSpPr>
          <p:grpSpPr>
            <a:xfrm>
              <a:off x="4084879" y="4518900"/>
              <a:ext cx="231600" cy="624600"/>
              <a:chOff x="4084879" y="4518900"/>
              <a:chExt cx="231600" cy="624600"/>
            </a:xfrm>
          </p:grpSpPr>
          <p:sp>
            <p:nvSpPr>
              <p:cNvPr id="195" name="Google Shape;195;p13"/>
              <p:cNvSpPr/>
              <p:nvPr/>
            </p:nvSpPr>
            <p:spPr>
              <a:xfrm flipH="1">
                <a:off x="40848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" name="Google Shape;196;p13"/>
              <p:cNvSpPr/>
              <p:nvPr/>
            </p:nvSpPr>
            <p:spPr>
              <a:xfrm flipH="1">
                <a:off x="40848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" name="Google Shape;197;p13"/>
              <p:cNvSpPr/>
              <p:nvPr/>
            </p:nvSpPr>
            <p:spPr>
              <a:xfrm flipH="1">
                <a:off x="40848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8" name="Google Shape;198;p13"/>
            <p:cNvGrpSpPr/>
            <p:nvPr/>
          </p:nvGrpSpPr>
          <p:grpSpPr>
            <a:xfrm>
              <a:off x="2970816" y="4309200"/>
              <a:ext cx="231600" cy="834300"/>
              <a:chOff x="2970816" y="4309200"/>
              <a:chExt cx="231600" cy="834300"/>
            </a:xfrm>
          </p:grpSpPr>
          <p:sp>
            <p:nvSpPr>
              <p:cNvPr id="199" name="Google Shape;199;p13"/>
              <p:cNvSpPr/>
              <p:nvPr/>
            </p:nvSpPr>
            <p:spPr>
              <a:xfrm flipH="1">
                <a:off x="297081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200;p13"/>
              <p:cNvSpPr/>
              <p:nvPr/>
            </p:nvSpPr>
            <p:spPr>
              <a:xfrm flipH="1">
                <a:off x="297081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" name="Google Shape;201;p13"/>
              <p:cNvSpPr/>
              <p:nvPr/>
            </p:nvSpPr>
            <p:spPr>
              <a:xfrm flipH="1">
                <a:off x="297081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" name="Google Shape;202;p13"/>
              <p:cNvSpPr/>
              <p:nvPr/>
            </p:nvSpPr>
            <p:spPr>
              <a:xfrm flipH="1">
                <a:off x="297081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3" name="Google Shape;203;p13"/>
            <p:cNvGrpSpPr/>
            <p:nvPr/>
          </p:nvGrpSpPr>
          <p:grpSpPr>
            <a:xfrm>
              <a:off x="4456234" y="4309200"/>
              <a:ext cx="231600" cy="834300"/>
              <a:chOff x="4456234" y="4309200"/>
              <a:chExt cx="231600" cy="834300"/>
            </a:xfrm>
          </p:grpSpPr>
          <p:sp>
            <p:nvSpPr>
              <p:cNvPr id="204" name="Google Shape;204;p13"/>
              <p:cNvSpPr/>
              <p:nvPr/>
            </p:nvSpPr>
            <p:spPr>
              <a:xfrm flipH="1">
                <a:off x="445623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205;p13"/>
              <p:cNvSpPr/>
              <p:nvPr/>
            </p:nvSpPr>
            <p:spPr>
              <a:xfrm flipH="1">
                <a:off x="445623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" name="Google Shape;206;p13"/>
              <p:cNvSpPr/>
              <p:nvPr/>
            </p:nvSpPr>
            <p:spPr>
              <a:xfrm flipH="1">
                <a:off x="445623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" name="Google Shape;207;p13"/>
              <p:cNvSpPr/>
              <p:nvPr/>
            </p:nvSpPr>
            <p:spPr>
              <a:xfrm flipH="1">
                <a:off x="445623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8" name="Google Shape;208;p13"/>
            <p:cNvGrpSpPr/>
            <p:nvPr/>
          </p:nvGrpSpPr>
          <p:grpSpPr>
            <a:xfrm>
              <a:off x="4827588" y="4099200"/>
              <a:ext cx="231600" cy="1044300"/>
              <a:chOff x="4827588" y="4099200"/>
              <a:chExt cx="231600" cy="1044300"/>
            </a:xfrm>
          </p:grpSpPr>
          <p:sp>
            <p:nvSpPr>
              <p:cNvPr id="209" name="Google Shape;209;p13"/>
              <p:cNvSpPr/>
              <p:nvPr/>
            </p:nvSpPr>
            <p:spPr>
              <a:xfrm flipH="1">
                <a:off x="48275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210;p13"/>
              <p:cNvSpPr/>
              <p:nvPr/>
            </p:nvSpPr>
            <p:spPr>
              <a:xfrm flipH="1">
                <a:off x="48275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" name="Google Shape;211;p13"/>
              <p:cNvSpPr/>
              <p:nvPr/>
            </p:nvSpPr>
            <p:spPr>
              <a:xfrm flipH="1">
                <a:off x="48275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" name="Google Shape;212;p13"/>
              <p:cNvSpPr/>
              <p:nvPr/>
            </p:nvSpPr>
            <p:spPr>
              <a:xfrm flipH="1">
                <a:off x="4827588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" name="Google Shape;213;p13"/>
              <p:cNvSpPr/>
              <p:nvPr/>
            </p:nvSpPr>
            <p:spPr>
              <a:xfrm flipH="1">
                <a:off x="48275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4" name="Google Shape;214;p13"/>
            <p:cNvGrpSpPr/>
            <p:nvPr/>
          </p:nvGrpSpPr>
          <p:grpSpPr>
            <a:xfrm>
              <a:off x="5198943" y="4309200"/>
              <a:ext cx="231600" cy="834300"/>
              <a:chOff x="5198943" y="4309200"/>
              <a:chExt cx="231600" cy="834300"/>
            </a:xfrm>
          </p:grpSpPr>
          <p:sp>
            <p:nvSpPr>
              <p:cNvPr id="215" name="Google Shape;215;p13"/>
              <p:cNvSpPr/>
              <p:nvPr/>
            </p:nvSpPr>
            <p:spPr>
              <a:xfrm flipH="1">
                <a:off x="519894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" name="Google Shape;216;p13"/>
              <p:cNvSpPr/>
              <p:nvPr/>
            </p:nvSpPr>
            <p:spPr>
              <a:xfrm flipH="1">
                <a:off x="519894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" name="Google Shape;217;p13"/>
              <p:cNvSpPr/>
              <p:nvPr/>
            </p:nvSpPr>
            <p:spPr>
              <a:xfrm flipH="1">
                <a:off x="519894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" name="Google Shape;218;p13"/>
              <p:cNvSpPr/>
              <p:nvPr/>
            </p:nvSpPr>
            <p:spPr>
              <a:xfrm flipH="1">
                <a:off x="519894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9" name="Google Shape;219;p13"/>
            <p:cNvGrpSpPr/>
            <p:nvPr/>
          </p:nvGrpSpPr>
          <p:grpSpPr>
            <a:xfrm>
              <a:off x="5570297" y="4518900"/>
              <a:ext cx="231600" cy="624600"/>
              <a:chOff x="5570297" y="4518900"/>
              <a:chExt cx="231600" cy="624600"/>
            </a:xfrm>
          </p:grpSpPr>
          <p:sp>
            <p:nvSpPr>
              <p:cNvPr id="220" name="Google Shape;220;p13"/>
              <p:cNvSpPr/>
              <p:nvPr/>
            </p:nvSpPr>
            <p:spPr>
              <a:xfrm flipH="1">
                <a:off x="557029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" name="Google Shape;221;p13"/>
              <p:cNvSpPr/>
              <p:nvPr/>
            </p:nvSpPr>
            <p:spPr>
              <a:xfrm flipH="1">
                <a:off x="557029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" name="Google Shape;222;p13"/>
              <p:cNvSpPr/>
              <p:nvPr/>
            </p:nvSpPr>
            <p:spPr>
              <a:xfrm flipH="1">
                <a:off x="557029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3" name="Google Shape;223;p13"/>
            <p:cNvGrpSpPr/>
            <p:nvPr/>
          </p:nvGrpSpPr>
          <p:grpSpPr>
            <a:xfrm>
              <a:off x="5941652" y="4309200"/>
              <a:ext cx="231600" cy="834300"/>
              <a:chOff x="5941652" y="4309200"/>
              <a:chExt cx="231600" cy="834300"/>
            </a:xfrm>
          </p:grpSpPr>
          <p:sp>
            <p:nvSpPr>
              <p:cNvPr id="224" name="Google Shape;224;p13"/>
              <p:cNvSpPr/>
              <p:nvPr/>
            </p:nvSpPr>
            <p:spPr>
              <a:xfrm flipH="1">
                <a:off x="594165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" name="Google Shape;225;p13"/>
              <p:cNvSpPr/>
              <p:nvPr/>
            </p:nvSpPr>
            <p:spPr>
              <a:xfrm flipH="1">
                <a:off x="5941652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" name="Google Shape;226;p13"/>
              <p:cNvSpPr/>
              <p:nvPr/>
            </p:nvSpPr>
            <p:spPr>
              <a:xfrm flipH="1">
                <a:off x="594165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" name="Google Shape;227;p13"/>
              <p:cNvSpPr/>
              <p:nvPr/>
            </p:nvSpPr>
            <p:spPr>
              <a:xfrm flipH="1">
                <a:off x="594165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8" name="Google Shape;228;p13"/>
            <p:cNvGrpSpPr/>
            <p:nvPr/>
          </p:nvGrpSpPr>
          <p:grpSpPr>
            <a:xfrm>
              <a:off x="6313006" y="4099200"/>
              <a:ext cx="231600" cy="1044300"/>
              <a:chOff x="6313006" y="4099200"/>
              <a:chExt cx="231600" cy="1044300"/>
            </a:xfrm>
          </p:grpSpPr>
          <p:sp>
            <p:nvSpPr>
              <p:cNvPr id="229" name="Google Shape;229;p13"/>
              <p:cNvSpPr/>
              <p:nvPr/>
            </p:nvSpPr>
            <p:spPr>
              <a:xfrm flipH="1">
                <a:off x="631300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" name="Google Shape;230;p13"/>
              <p:cNvSpPr/>
              <p:nvPr/>
            </p:nvSpPr>
            <p:spPr>
              <a:xfrm flipH="1">
                <a:off x="631300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" name="Google Shape;231;p13"/>
              <p:cNvSpPr/>
              <p:nvPr/>
            </p:nvSpPr>
            <p:spPr>
              <a:xfrm flipH="1">
                <a:off x="631300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" name="Google Shape;232;p13"/>
              <p:cNvSpPr/>
              <p:nvPr/>
            </p:nvSpPr>
            <p:spPr>
              <a:xfrm flipH="1">
                <a:off x="6313006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" name="Google Shape;233;p13"/>
              <p:cNvSpPr/>
              <p:nvPr/>
            </p:nvSpPr>
            <p:spPr>
              <a:xfrm flipH="1">
                <a:off x="631300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4" name="Google Shape;234;p13"/>
            <p:cNvGrpSpPr/>
            <p:nvPr/>
          </p:nvGrpSpPr>
          <p:grpSpPr>
            <a:xfrm>
              <a:off x="6684361" y="4309200"/>
              <a:ext cx="231600" cy="834300"/>
              <a:chOff x="6684361" y="4309200"/>
              <a:chExt cx="231600" cy="834300"/>
            </a:xfrm>
          </p:grpSpPr>
          <p:sp>
            <p:nvSpPr>
              <p:cNvPr id="235" name="Google Shape;235;p13"/>
              <p:cNvSpPr/>
              <p:nvPr/>
            </p:nvSpPr>
            <p:spPr>
              <a:xfrm flipH="1">
                <a:off x="668436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" name="Google Shape;236;p13"/>
              <p:cNvSpPr/>
              <p:nvPr/>
            </p:nvSpPr>
            <p:spPr>
              <a:xfrm flipH="1">
                <a:off x="668436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237;p13"/>
              <p:cNvSpPr/>
              <p:nvPr/>
            </p:nvSpPr>
            <p:spPr>
              <a:xfrm flipH="1">
                <a:off x="668436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238;p13"/>
              <p:cNvSpPr/>
              <p:nvPr/>
            </p:nvSpPr>
            <p:spPr>
              <a:xfrm flipH="1">
                <a:off x="668436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9" name="Google Shape;239;p13"/>
            <p:cNvGrpSpPr/>
            <p:nvPr/>
          </p:nvGrpSpPr>
          <p:grpSpPr>
            <a:xfrm>
              <a:off x="7055715" y="4518900"/>
              <a:ext cx="231600" cy="624600"/>
              <a:chOff x="7055715" y="4518900"/>
              <a:chExt cx="231600" cy="624600"/>
            </a:xfrm>
          </p:grpSpPr>
          <p:sp>
            <p:nvSpPr>
              <p:cNvPr id="240" name="Google Shape;240;p13"/>
              <p:cNvSpPr/>
              <p:nvPr/>
            </p:nvSpPr>
            <p:spPr>
              <a:xfrm flipH="1">
                <a:off x="705571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" name="Google Shape;241;p13"/>
              <p:cNvSpPr/>
              <p:nvPr/>
            </p:nvSpPr>
            <p:spPr>
              <a:xfrm flipH="1">
                <a:off x="705571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" name="Google Shape;242;p13"/>
              <p:cNvSpPr/>
              <p:nvPr/>
            </p:nvSpPr>
            <p:spPr>
              <a:xfrm flipH="1">
                <a:off x="705571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3" name="Google Shape;243;p13"/>
            <p:cNvGrpSpPr/>
            <p:nvPr/>
          </p:nvGrpSpPr>
          <p:grpSpPr>
            <a:xfrm>
              <a:off x="7798424" y="4099200"/>
              <a:ext cx="231600" cy="1044300"/>
              <a:chOff x="7798424" y="4099200"/>
              <a:chExt cx="231600" cy="1044300"/>
            </a:xfrm>
          </p:grpSpPr>
          <p:sp>
            <p:nvSpPr>
              <p:cNvPr id="244" name="Google Shape;244;p13"/>
              <p:cNvSpPr/>
              <p:nvPr/>
            </p:nvSpPr>
            <p:spPr>
              <a:xfrm flipH="1">
                <a:off x="779842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" name="Google Shape;245;p13"/>
              <p:cNvSpPr/>
              <p:nvPr/>
            </p:nvSpPr>
            <p:spPr>
              <a:xfrm flipH="1">
                <a:off x="779842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" name="Google Shape;246;p13"/>
              <p:cNvSpPr/>
              <p:nvPr/>
            </p:nvSpPr>
            <p:spPr>
              <a:xfrm flipH="1">
                <a:off x="779842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247;p13"/>
              <p:cNvSpPr/>
              <p:nvPr/>
            </p:nvSpPr>
            <p:spPr>
              <a:xfrm flipH="1">
                <a:off x="7798424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248;p13"/>
              <p:cNvSpPr/>
              <p:nvPr/>
            </p:nvSpPr>
            <p:spPr>
              <a:xfrm flipH="1">
                <a:off x="779842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9" name="Google Shape;249;p13"/>
            <p:cNvGrpSpPr/>
            <p:nvPr/>
          </p:nvGrpSpPr>
          <p:grpSpPr>
            <a:xfrm>
              <a:off x="8169779" y="4309200"/>
              <a:ext cx="231600" cy="834300"/>
              <a:chOff x="8169779" y="4309200"/>
              <a:chExt cx="231600" cy="834300"/>
            </a:xfrm>
          </p:grpSpPr>
          <p:sp>
            <p:nvSpPr>
              <p:cNvPr id="250" name="Google Shape;250;p13"/>
              <p:cNvSpPr/>
              <p:nvPr/>
            </p:nvSpPr>
            <p:spPr>
              <a:xfrm flipH="1">
                <a:off x="81697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" name="Google Shape;251;p13"/>
              <p:cNvSpPr/>
              <p:nvPr/>
            </p:nvSpPr>
            <p:spPr>
              <a:xfrm flipH="1">
                <a:off x="8169779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" name="Google Shape;252;p13"/>
              <p:cNvSpPr/>
              <p:nvPr/>
            </p:nvSpPr>
            <p:spPr>
              <a:xfrm flipH="1">
                <a:off x="81697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" name="Google Shape;253;p13"/>
              <p:cNvSpPr/>
              <p:nvPr/>
            </p:nvSpPr>
            <p:spPr>
              <a:xfrm flipH="1">
                <a:off x="81697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4" name="Google Shape;254;p13"/>
            <p:cNvGrpSpPr/>
            <p:nvPr/>
          </p:nvGrpSpPr>
          <p:grpSpPr>
            <a:xfrm>
              <a:off x="7427070" y="4309200"/>
              <a:ext cx="231600" cy="834300"/>
              <a:chOff x="7427070" y="4309200"/>
              <a:chExt cx="231600" cy="834300"/>
            </a:xfrm>
          </p:grpSpPr>
          <p:sp>
            <p:nvSpPr>
              <p:cNvPr id="255" name="Google Shape;255;p13"/>
              <p:cNvSpPr/>
              <p:nvPr/>
            </p:nvSpPr>
            <p:spPr>
              <a:xfrm flipH="1">
                <a:off x="7427070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" name="Google Shape;256;p13"/>
              <p:cNvSpPr/>
              <p:nvPr/>
            </p:nvSpPr>
            <p:spPr>
              <a:xfrm flipH="1">
                <a:off x="7427070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" name="Google Shape;257;p13"/>
              <p:cNvSpPr/>
              <p:nvPr/>
            </p:nvSpPr>
            <p:spPr>
              <a:xfrm flipH="1">
                <a:off x="7427070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" name="Google Shape;258;p13"/>
              <p:cNvSpPr/>
              <p:nvPr/>
            </p:nvSpPr>
            <p:spPr>
              <a:xfrm flipH="1">
                <a:off x="7427070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9" name="Google Shape;259;p13"/>
            <p:cNvGrpSpPr/>
            <p:nvPr/>
          </p:nvGrpSpPr>
          <p:grpSpPr>
            <a:xfrm>
              <a:off x="8541133" y="4518900"/>
              <a:ext cx="231600" cy="624600"/>
              <a:chOff x="8541133" y="4518900"/>
              <a:chExt cx="231600" cy="624600"/>
            </a:xfrm>
          </p:grpSpPr>
          <p:sp>
            <p:nvSpPr>
              <p:cNvPr id="260" name="Google Shape;260;p13"/>
              <p:cNvSpPr/>
              <p:nvPr/>
            </p:nvSpPr>
            <p:spPr>
              <a:xfrm flipH="1">
                <a:off x="854113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" name="Google Shape;261;p13"/>
              <p:cNvSpPr/>
              <p:nvPr/>
            </p:nvSpPr>
            <p:spPr>
              <a:xfrm flipH="1">
                <a:off x="854113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" name="Google Shape;262;p13"/>
              <p:cNvSpPr/>
              <p:nvPr/>
            </p:nvSpPr>
            <p:spPr>
              <a:xfrm flipH="1">
                <a:off x="854113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3" name="Google Shape;263;p13"/>
            <p:cNvGrpSpPr/>
            <p:nvPr/>
          </p:nvGrpSpPr>
          <p:grpSpPr>
            <a:xfrm>
              <a:off x="8912488" y="4309200"/>
              <a:ext cx="231600" cy="834300"/>
              <a:chOff x="8912488" y="4309200"/>
              <a:chExt cx="231600" cy="834300"/>
            </a:xfrm>
          </p:grpSpPr>
          <p:sp>
            <p:nvSpPr>
              <p:cNvPr id="264" name="Google Shape;264;p13"/>
              <p:cNvSpPr/>
              <p:nvPr/>
            </p:nvSpPr>
            <p:spPr>
              <a:xfrm flipH="1">
                <a:off x="89124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" name="Google Shape;265;p13"/>
              <p:cNvSpPr/>
              <p:nvPr/>
            </p:nvSpPr>
            <p:spPr>
              <a:xfrm flipH="1">
                <a:off x="89124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" name="Google Shape;266;p13"/>
              <p:cNvSpPr/>
              <p:nvPr/>
            </p:nvSpPr>
            <p:spPr>
              <a:xfrm flipH="1">
                <a:off x="89124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" name="Google Shape;267;p13"/>
              <p:cNvSpPr/>
              <p:nvPr/>
            </p:nvSpPr>
            <p:spPr>
              <a:xfrm flipH="1">
                <a:off x="89124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68" name="Google Shape;268;p13"/>
          <p:cNvSpPr txBox="1"/>
          <p:nvPr>
            <p:ph hasCustomPrompt="1" type="title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9" name="Google Shape;269;p13"/>
          <p:cNvSpPr txBox="1"/>
          <p:nvPr>
            <p:ph idx="1" type="body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0" name="Google Shape;270;p1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3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"/>
          <p:cNvGrpSpPr/>
          <p:nvPr/>
        </p:nvGrpSpPr>
        <p:grpSpPr>
          <a:xfrm>
            <a:off x="7343003" y="3409675"/>
            <a:ext cx="1691422" cy="1732548"/>
            <a:chOff x="7343003" y="3409675"/>
            <a:chExt cx="1691422" cy="1732548"/>
          </a:xfrm>
        </p:grpSpPr>
        <p:grpSp>
          <p:nvGrpSpPr>
            <p:cNvPr id="18" name="Google Shape;18;p5"/>
            <p:cNvGrpSpPr/>
            <p:nvPr/>
          </p:nvGrpSpPr>
          <p:grpSpPr>
            <a:xfrm>
              <a:off x="7343003" y="4453711"/>
              <a:ext cx="316800" cy="688512"/>
              <a:chOff x="7343003" y="4453711"/>
              <a:chExt cx="316800" cy="688512"/>
            </a:xfrm>
          </p:grpSpPr>
          <p:sp>
            <p:nvSpPr>
              <p:cNvPr id="19" name="Google Shape;19;p5"/>
              <p:cNvSpPr/>
              <p:nvPr/>
            </p:nvSpPr>
            <p:spPr>
              <a:xfrm>
                <a:off x="7343003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0;p5"/>
              <p:cNvSpPr/>
              <p:nvPr/>
            </p:nvSpPr>
            <p:spPr>
              <a:xfrm>
                <a:off x="7343003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" name="Google Shape;21;p5"/>
            <p:cNvGrpSpPr/>
            <p:nvPr/>
          </p:nvGrpSpPr>
          <p:grpSpPr>
            <a:xfrm>
              <a:off x="7801210" y="4105700"/>
              <a:ext cx="316800" cy="1036523"/>
              <a:chOff x="7801210" y="4105700"/>
              <a:chExt cx="316800" cy="1036523"/>
            </a:xfrm>
          </p:grpSpPr>
          <p:sp>
            <p:nvSpPr>
              <p:cNvPr id="22" name="Google Shape;22;p5"/>
              <p:cNvSpPr/>
              <p:nvPr/>
            </p:nvSpPr>
            <p:spPr>
              <a:xfrm>
                <a:off x="7801210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3;p5"/>
              <p:cNvSpPr/>
              <p:nvPr/>
            </p:nvSpPr>
            <p:spPr>
              <a:xfrm>
                <a:off x="7801210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4;p5"/>
              <p:cNvSpPr/>
              <p:nvPr/>
            </p:nvSpPr>
            <p:spPr>
              <a:xfrm>
                <a:off x="7801210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" name="Google Shape;25;p5"/>
            <p:cNvGrpSpPr/>
            <p:nvPr/>
          </p:nvGrpSpPr>
          <p:grpSpPr>
            <a:xfrm>
              <a:off x="8259418" y="3757688"/>
              <a:ext cx="316800" cy="1384535"/>
              <a:chOff x="8259418" y="3757688"/>
              <a:chExt cx="316800" cy="1384535"/>
            </a:xfrm>
          </p:grpSpPr>
          <p:sp>
            <p:nvSpPr>
              <p:cNvPr id="26" name="Google Shape;26;p5"/>
              <p:cNvSpPr/>
              <p:nvPr/>
            </p:nvSpPr>
            <p:spPr>
              <a:xfrm>
                <a:off x="8259418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27;p5"/>
              <p:cNvSpPr/>
              <p:nvPr/>
            </p:nvSpPr>
            <p:spPr>
              <a:xfrm>
                <a:off x="8259418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28;p5"/>
              <p:cNvSpPr/>
              <p:nvPr/>
            </p:nvSpPr>
            <p:spPr>
              <a:xfrm>
                <a:off x="8259418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29;p5"/>
              <p:cNvSpPr/>
              <p:nvPr/>
            </p:nvSpPr>
            <p:spPr>
              <a:xfrm>
                <a:off x="8259418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" name="Google Shape;30;p5"/>
            <p:cNvGrpSpPr/>
            <p:nvPr/>
          </p:nvGrpSpPr>
          <p:grpSpPr>
            <a:xfrm>
              <a:off x="8717625" y="3409675"/>
              <a:ext cx="316800" cy="1732548"/>
              <a:chOff x="8717625" y="3409675"/>
              <a:chExt cx="316800" cy="1732548"/>
            </a:xfrm>
          </p:grpSpPr>
          <p:sp>
            <p:nvSpPr>
              <p:cNvPr id="31" name="Google Shape;31;p5"/>
              <p:cNvSpPr/>
              <p:nvPr/>
            </p:nvSpPr>
            <p:spPr>
              <a:xfrm>
                <a:off x="8717625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32;p5"/>
              <p:cNvSpPr/>
              <p:nvPr/>
            </p:nvSpPr>
            <p:spPr>
              <a:xfrm>
                <a:off x="8717625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33;p5"/>
              <p:cNvSpPr/>
              <p:nvPr/>
            </p:nvSpPr>
            <p:spPr>
              <a:xfrm>
                <a:off x="8717625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34;p5"/>
              <p:cNvSpPr/>
              <p:nvPr/>
            </p:nvSpPr>
            <p:spPr>
              <a:xfrm>
                <a:off x="8717625" y="3409675"/>
                <a:ext cx="316800" cy="1732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35;p5"/>
              <p:cNvSpPr/>
              <p:nvPr/>
            </p:nvSpPr>
            <p:spPr>
              <a:xfrm>
                <a:off x="8717625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6" name="Google Shape;36;p5"/>
          <p:cNvGrpSpPr/>
          <p:nvPr/>
        </p:nvGrpSpPr>
        <p:grpSpPr>
          <a:xfrm>
            <a:off x="5043503" y="0"/>
            <a:ext cx="3814072" cy="3839101"/>
            <a:chOff x="5043503" y="0"/>
            <a:chExt cx="3814072" cy="3839101"/>
          </a:xfrm>
        </p:grpSpPr>
        <p:sp>
          <p:nvSpPr>
            <p:cNvPr id="37" name="Google Shape;37;p5"/>
            <p:cNvSpPr/>
            <p:nvPr/>
          </p:nvSpPr>
          <p:spPr>
            <a:xfrm>
              <a:off x="8460975" y="1817775"/>
              <a:ext cx="396600" cy="396600"/>
            </a:xfrm>
            <a:prstGeom prst="ellipse">
              <a:avLst/>
            </a:prstGeom>
            <a:solidFill>
              <a:schemeClr val="lt1">
                <a:alpha val="901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5"/>
            <p:cNvSpPr/>
            <p:nvPr/>
          </p:nvSpPr>
          <p:spPr>
            <a:xfrm rot="-9830444">
              <a:off x="6469759" y="3480728"/>
              <a:ext cx="320148" cy="320148"/>
            </a:xfrm>
            <a:prstGeom prst="ellipse">
              <a:avLst/>
            </a:prstGeom>
            <a:solidFill>
              <a:schemeClr val="lt1">
                <a:alpha val="901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"/>
            <p:cNvGrpSpPr/>
            <p:nvPr/>
          </p:nvGrpSpPr>
          <p:grpSpPr>
            <a:xfrm>
              <a:off x="7647812" y="2704283"/>
              <a:ext cx="635219" cy="635219"/>
              <a:chOff x="6725724" y="2701260"/>
              <a:chExt cx="1208101" cy="1208100"/>
            </a:xfrm>
          </p:grpSpPr>
          <p:sp>
            <p:nvSpPr>
              <p:cNvPr id="40" name="Google Shape;40;p5"/>
              <p:cNvSpPr/>
              <p:nvPr/>
            </p:nvSpPr>
            <p:spPr>
              <a:xfrm rot="5400000">
                <a:off x="6725725" y="2701260"/>
                <a:ext cx="1208100" cy="1208100"/>
              </a:xfrm>
              <a:prstGeom prst="ellipse">
                <a:avLst/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"/>
              <p:cNvSpPr/>
              <p:nvPr/>
            </p:nvSpPr>
            <p:spPr>
              <a:xfrm rot="5400000">
                <a:off x="6725724" y="2701260"/>
                <a:ext cx="1208100" cy="1208100"/>
              </a:xfrm>
              <a:prstGeom prst="pie">
                <a:avLst>
                  <a:gd fmla="val 8244818" name="adj1"/>
                  <a:gd fmla="val 16246175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42;p5"/>
              <p:cNvSpPr/>
              <p:nvPr/>
            </p:nvSpPr>
            <p:spPr>
              <a:xfrm rot="5400000">
                <a:off x="6954988" y="2930398"/>
                <a:ext cx="749700" cy="749700"/>
              </a:xfrm>
              <a:prstGeom prst="ellipse">
                <a:avLst/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3" name="Google Shape;43;p5"/>
            <p:cNvSpPr/>
            <p:nvPr/>
          </p:nvSpPr>
          <p:spPr>
            <a:xfrm>
              <a:off x="8460975" y="1817775"/>
              <a:ext cx="396600" cy="396600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01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4" name="Google Shape;44;p5"/>
            <p:cNvGrpSpPr/>
            <p:nvPr/>
          </p:nvGrpSpPr>
          <p:grpSpPr>
            <a:xfrm>
              <a:off x="7952721" y="179238"/>
              <a:ext cx="873165" cy="873003"/>
              <a:chOff x="7754428" y="208725"/>
              <a:chExt cx="541800" cy="541800"/>
            </a:xfrm>
          </p:grpSpPr>
          <p:sp>
            <p:nvSpPr>
              <p:cNvPr id="45" name="Google Shape;45;p5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ellipse">
                <a:avLst/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46;p5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7" name="Google Shape;47;p5"/>
            <p:cNvSpPr/>
            <p:nvPr/>
          </p:nvSpPr>
          <p:spPr>
            <a:xfrm>
              <a:off x="5399840" y="356365"/>
              <a:ext cx="2577000" cy="2577000"/>
            </a:xfrm>
            <a:prstGeom prst="ellipse">
              <a:avLst/>
            </a:prstGeom>
            <a:solidFill>
              <a:schemeClr val="lt1">
                <a:alpha val="901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5"/>
            <p:cNvSpPr/>
            <p:nvPr/>
          </p:nvSpPr>
          <p:spPr>
            <a:xfrm rot="2043858">
              <a:off x="5503813" y="460310"/>
              <a:ext cx="2369480" cy="2369480"/>
            </a:xfrm>
            <a:prstGeom prst="ellipse">
              <a:avLst/>
            </a:prstGeom>
            <a:solidFill>
              <a:schemeClr val="lt1">
                <a:alpha val="901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5"/>
            <p:cNvSpPr/>
            <p:nvPr/>
          </p:nvSpPr>
          <p:spPr>
            <a:xfrm>
              <a:off x="5399795" y="360281"/>
              <a:ext cx="2577000" cy="2577000"/>
            </a:xfrm>
            <a:prstGeom prst="pie">
              <a:avLst>
                <a:gd fmla="val 8801158" name="adj1"/>
                <a:gd fmla="val 16200000" name="adj2"/>
              </a:avLst>
            </a:prstGeom>
            <a:solidFill>
              <a:schemeClr val="lt1">
                <a:alpha val="901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5"/>
            <p:cNvSpPr/>
            <p:nvPr/>
          </p:nvSpPr>
          <p:spPr>
            <a:xfrm rot="2044777">
              <a:off x="5911449" y="867729"/>
              <a:ext cx="1554223" cy="15542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5"/>
            <p:cNvSpPr/>
            <p:nvPr/>
          </p:nvSpPr>
          <p:spPr>
            <a:xfrm>
              <a:off x="5399795" y="356358"/>
              <a:ext cx="2577000" cy="2577000"/>
            </a:xfrm>
            <a:prstGeom prst="pie">
              <a:avLst>
                <a:gd fmla="val 12554101" name="adj1"/>
                <a:gd fmla="val 16200000" name="adj2"/>
              </a:avLst>
            </a:prstGeom>
            <a:solidFill>
              <a:schemeClr val="lt1">
                <a:alpha val="901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5"/>
            <p:cNvSpPr/>
            <p:nvPr/>
          </p:nvSpPr>
          <p:spPr>
            <a:xfrm rot="-9830444">
              <a:off x="6469759" y="3480727"/>
              <a:ext cx="320148" cy="320148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01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" name="Google Shape;53;p5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4" name="Google Shape;54;p5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5" name="Google Shape;55;p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6"/>
          <p:cNvGrpSpPr/>
          <p:nvPr/>
        </p:nvGrpSpPr>
        <p:grpSpPr>
          <a:xfrm>
            <a:off x="146769" y="3406"/>
            <a:ext cx="1233214" cy="1384535"/>
            <a:chOff x="146769" y="3406"/>
            <a:chExt cx="1233214" cy="1384535"/>
          </a:xfrm>
        </p:grpSpPr>
        <p:grpSp>
          <p:nvGrpSpPr>
            <p:cNvPr id="58" name="Google Shape;58;p6"/>
            <p:cNvGrpSpPr/>
            <p:nvPr/>
          </p:nvGrpSpPr>
          <p:grpSpPr>
            <a:xfrm>
              <a:off x="1063183" y="3406"/>
              <a:ext cx="316800" cy="688513"/>
              <a:chOff x="1063183" y="3406"/>
              <a:chExt cx="316800" cy="688513"/>
            </a:xfrm>
          </p:grpSpPr>
          <p:sp>
            <p:nvSpPr>
              <p:cNvPr id="59" name="Google Shape;59;p6"/>
              <p:cNvSpPr/>
              <p:nvPr/>
            </p:nvSpPr>
            <p:spPr>
              <a:xfrm rot="10800000">
                <a:off x="1063183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60;p6"/>
              <p:cNvSpPr/>
              <p:nvPr/>
            </p:nvSpPr>
            <p:spPr>
              <a:xfrm rot="10800000">
                <a:off x="1063183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1" name="Google Shape;61;p6"/>
            <p:cNvGrpSpPr/>
            <p:nvPr/>
          </p:nvGrpSpPr>
          <p:grpSpPr>
            <a:xfrm>
              <a:off x="604976" y="3406"/>
              <a:ext cx="316800" cy="1036524"/>
              <a:chOff x="604976" y="3406"/>
              <a:chExt cx="316800" cy="1036524"/>
            </a:xfrm>
          </p:grpSpPr>
          <p:sp>
            <p:nvSpPr>
              <p:cNvPr id="62" name="Google Shape;62;p6"/>
              <p:cNvSpPr/>
              <p:nvPr/>
            </p:nvSpPr>
            <p:spPr>
              <a:xfrm rot="10800000">
                <a:off x="604976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63;p6"/>
              <p:cNvSpPr/>
              <p:nvPr/>
            </p:nvSpPr>
            <p:spPr>
              <a:xfrm rot="10800000">
                <a:off x="604976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64;p6"/>
              <p:cNvSpPr/>
              <p:nvPr/>
            </p:nvSpPr>
            <p:spPr>
              <a:xfrm rot="10800000">
                <a:off x="604976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5" name="Google Shape;65;p6"/>
            <p:cNvGrpSpPr/>
            <p:nvPr/>
          </p:nvGrpSpPr>
          <p:grpSpPr>
            <a:xfrm>
              <a:off x="146769" y="3406"/>
              <a:ext cx="316800" cy="1384535"/>
              <a:chOff x="146769" y="3406"/>
              <a:chExt cx="316800" cy="1384535"/>
            </a:xfrm>
          </p:grpSpPr>
          <p:sp>
            <p:nvSpPr>
              <p:cNvPr id="66" name="Google Shape;66;p6"/>
              <p:cNvSpPr/>
              <p:nvPr/>
            </p:nvSpPr>
            <p:spPr>
              <a:xfrm rot="10800000">
                <a:off x="146769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67;p6"/>
              <p:cNvSpPr/>
              <p:nvPr/>
            </p:nvSpPr>
            <p:spPr>
              <a:xfrm rot="10800000">
                <a:off x="146769" y="3441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68;p6"/>
              <p:cNvSpPr/>
              <p:nvPr/>
            </p:nvSpPr>
            <p:spPr>
              <a:xfrm rot="10800000">
                <a:off x="146769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69;p6"/>
              <p:cNvSpPr/>
              <p:nvPr/>
            </p:nvSpPr>
            <p:spPr>
              <a:xfrm rot="10800000">
                <a:off x="146769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0" name="Google Shape;70;p6"/>
          <p:cNvGrpSpPr/>
          <p:nvPr/>
        </p:nvGrpSpPr>
        <p:grpSpPr>
          <a:xfrm>
            <a:off x="6775084" y="2904008"/>
            <a:ext cx="2186147" cy="2239500"/>
            <a:chOff x="6775084" y="2904008"/>
            <a:chExt cx="2186147" cy="2239500"/>
          </a:xfrm>
        </p:grpSpPr>
        <p:grpSp>
          <p:nvGrpSpPr>
            <p:cNvPr id="71" name="Google Shape;71;p6"/>
            <p:cNvGrpSpPr/>
            <p:nvPr/>
          </p:nvGrpSpPr>
          <p:grpSpPr>
            <a:xfrm>
              <a:off x="6775084" y="4253708"/>
              <a:ext cx="409500" cy="889800"/>
              <a:chOff x="6775084" y="4253708"/>
              <a:chExt cx="409500" cy="889800"/>
            </a:xfrm>
          </p:grpSpPr>
          <p:sp>
            <p:nvSpPr>
              <p:cNvPr id="72" name="Google Shape;72;p6"/>
              <p:cNvSpPr/>
              <p:nvPr/>
            </p:nvSpPr>
            <p:spPr>
              <a:xfrm>
                <a:off x="6775084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73;p6"/>
              <p:cNvSpPr/>
              <p:nvPr/>
            </p:nvSpPr>
            <p:spPr>
              <a:xfrm>
                <a:off x="6775084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4" name="Google Shape;74;p6"/>
            <p:cNvGrpSpPr/>
            <p:nvPr/>
          </p:nvGrpSpPr>
          <p:grpSpPr>
            <a:xfrm>
              <a:off x="7367299" y="3804008"/>
              <a:ext cx="409500" cy="1339500"/>
              <a:chOff x="7367299" y="3804008"/>
              <a:chExt cx="409500" cy="1339500"/>
            </a:xfrm>
          </p:grpSpPr>
          <p:sp>
            <p:nvSpPr>
              <p:cNvPr id="75" name="Google Shape;75;p6"/>
              <p:cNvSpPr/>
              <p:nvPr/>
            </p:nvSpPr>
            <p:spPr>
              <a:xfrm>
                <a:off x="7367299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76;p6"/>
              <p:cNvSpPr/>
              <p:nvPr/>
            </p:nvSpPr>
            <p:spPr>
              <a:xfrm>
                <a:off x="7367299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77;p6"/>
              <p:cNvSpPr/>
              <p:nvPr/>
            </p:nvSpPr>
            <p:spPr>
              <a:xfrm>
                <a:off x="7367299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8" name="Google Shape;78;p6"/>
            <p:cNvGrpSpPr/>
            <p:nvPr/>
          </p:nvGrpSpPr>
          <p:grpSpPr>
            <a:xfrm>
              <a:off x="7959516" y="3354008"/>
              <a:ext cx="409500" cy="1789500"/>
              <a:chOff x="7959516" y="3354008"/>
              <a:chExt cx="409500" cy="1789500"/>
            </a:xfrm>
          </p:grpSpPr>
          <p:sp>
            <p:nvSpPr>
              <p:cNvPr id="79" name="Google Shape;79;p6"/>
              <p:cNvSpPr/>
              <p:nvPr/>
            </p:nvSpPr>
            <p:spPr>
              <a:xfrm>
                <a:off x="7959516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80;p6"/>
              <p:cNvSpPr/>
              <p:nvPr/>
            </p:nvSpPr>
            <p:spPr>
              <a:xfrm>
                <a:off x="7959516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81;p6"/>
              <p:cNvSpPr/>
              <p:nvPr/>
            </p:nvSpPr>
            <p:spPr>
              <a:xfrm>
                <a:off x="7959516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82;p6"/>
              <p:cNvSpPr/>
              <p:nvPr/>
            </p:nvSpPr>
            <p:spPr>
              <a:xfrm>
                <a:off x="7959516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3" name="Google Shape;83;p6"/>
            <p:cNvGrpSpPr/>
            <p:nvPr/>
          </p:nvGrpSpPr>
          <p:grpSpPr>
            <a:xfrm>
              <a:off x="8551731" y="2904008"/>
              <a:ext cx="409500" cy="2239500"/>
              <a:chOff x="8551731" y="2904008"/>
              <a:chExt cx="409500" cy="2239500"/>
            </a:xfrm>
          </p:grpSpPr>
          <p:sp>
            <p:nvSpPr>
              <p:cNvPr id="84" name="Google Shape;84;p6"/>
              <p:cNvSpPr/>
              <p:nvPr/>
            </p:nvSpPr>
            <p:spPr>
              <a:xfrm>
                <a:off x="8551731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85;p6"/>
              <p:cNvSpPr/>
              <p:nvPr/>
            </p:nvSpPr>
            <p:spPr>
              <a:xfrm>
                <a:off x="8551731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86;p6"/>
              <p:cNvSpPr/>
              <p:nvPr/>
            </p:nvSpPr>
            <p:spPr>
              <a:xfrm>
                <a:off x="8551731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87;p6"/>
              <p:cNvSpPr/>
              <p:nvPr/>
            </p:nvSpPr>
            <p:spPr>
              <a:xfrm>
                <a:off x="8551731" y="2904008"/>
                <a:ext cx="409500" cy="22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88;p6"/>
              <p:cNvSpPr/>
              <p:nvPr/>
            </p:nvSpPr>
            <p:spPr>
              <a:xfrm>
                <a:off x="8551731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89" name="Google Shape;89;p6"/>
          <p:cNvSpPr txBox="1"/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0" name="Google Shape;90;p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7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93" name="Google Shape;93;p7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7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5" name="Google Shape;95;p7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6" name="Google Shape;96;p7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7" name="Google Shape;97;p7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p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8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1" name="Google Shape;101;p8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8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3" name="Google Shape;103;p8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4" name="Google Shape;104;p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9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7" name="Google Shape;107;p9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9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9" name="Google Shape;109;p9"/>
          <p:cNvSpPr txBox="1"/>
          <p:nvPr>
            <p:ph type="title"/>
          </p:nvPr>
        </p:nvSpPr>
        <p:spPr>
          <a:xfrm>
            <a:off x="1303800" y="598575"/>
            <a:ext cx="3312000" cy="159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0" name="Google Shape;110;p9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11" name="Google Shape;111;p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dk1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10"/>
          <p:cNvGrpSpPr/>
          <p:nvPr/>
        </p:nvGrpSpPr>
        <p:grpSpPr>
          <a:xfrm>
            <a:off x="6866714" y="1256"/>
            <a:ext cx="2267379" cy="2601741"/>
            <a:chOff x="6790514" y="1256"/>
            <a:chExt cx="2267379" cy="2601741"/>
          </a:xfrm>
        </p:grpSpPr>
        <p:grpSp>
          <p:nvGrpSpPr>
            <p:cNvPr id="114" name="Google Shape;114;p10"/>
            <p:cNvGrpSpPr/>
            <p:nvPr/>
          </p:nvGrpSpPr>
          <p:grpSpPr>
            <a:xfrm>
              <a:off x="7067535" y="1256"/>
              <a:ext cx="1990358" cy="1990303"/>
              <a:chOff x="7067535" y="1256"/>
              <a:chExt cx="1990358" cy="1990303"/>
            </a:xfrm>
          </p:grpSpPr>
          <p:sp>
            <p:nvSpPr>
              <p:cNvPr id="115" name="Google Shape;115;p10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ellipse">
                <a:avLst/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116;p10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117;p10"/>
              <p:cNvSpPr/>
              <p:nvPr/>
            </p:nvSpPr>
            <p:spPr>
              <a:xfrm rot="-8649154">
                <a:off x="7349891" y="283705"/>
                <a:ext cx="1425647" cy="1425404"/>
              </a:xfrm>
              <a:prstGeom prst="ellipse">
                <a:avLst/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8" name="Google Shape;118;p10"/>
            <p:cNvGrpSpPr/>
            <p:nvPr/>
          </p:nvGrpSpPr>
          <p:grpSpPr>
            <a:xfrm>
              <a:off x="8207126" y="1807997"/>
              <a:ext cx="795000" cy="795000"/>
              <a:chOff x="8207126" y="1807997"/>
              <a:chExt cx="795000" cy="795000"/>
            </a:xfrm>
          </p:grpSpPr>
          <p:sp>
            <p:nvSpPr>
              <p:cNvPr id="119" name="Google Shape;119;p10"/>
              <p:cNvSpPr/>
              <p:nvPr/>
            </p:nvSpPr>
            <p:spPr>
              <a:xfrm rot="2152054">
                <a:off x="8319942" y="1920813"/>
                <a:ext cx="569367" cy="569367"/>
              </a:xfrm>
              <a:prstGeom prst="ellipse">
                <a:avLst/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120;p10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ellipse">
                <a:avLst/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121;p10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2" name="Google Shape;122;p10"/>
            <p:cNvGrpSpPr/>
            <p:nvPr/>
          </p:nvGrpSpPr>
          <p:grpSpPr>
            <a:xfrm>
              <a:off x="6790514" y="118857"/>
              <a:ext cx="548700" cy="548700"/>
              <a:chOff x="6790514" y="118857"/>
              <a:chExt cx="548700" cy="548700"/>
            </a:xfrm>
          </p:grpSpPr>
          <p:sp>
            <p:nvSpPr>
              <p:cNvPr id="123" name="Google Shape;123;p10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ellipse">
                <a:avLst/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24;p10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25" name="Google Shape;125;p10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6" name="Google Shape;126;p1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11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29" name="Google Shape;129;p11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11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1" name="Google Shape;131;p11"/>
          <p:cNvSpPr txBox="1"/>
          <p:nvPr>
            <p:ph type="title"/>
          </p:nvPr>
        </p:nvSpPr>
        <p:spPr>
          <a:xfrm>
            <a:off x="1303800" y="598575"/>
            <a:ext cx="3430500" cy="19902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2" name="Google Shape;132;p11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33" name="Google Shape;133;p11"/>
          <p:cNvSpPr txBox="1"/>
          <p:nvPr>
            <p:ph idx="2" type="body"/>
          </p:nvPr>
        </p:nvSpPr>
        <p:spPr>
          <a:xfrm>
            <a:off x="4903700" y="661000"/>
            <a:ext cx="3430500" cy="38706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34" name="Google Shape;134;p1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2"/>
          <p:cNvGrpSpPr/>
          <p:nvPr/>
        </p:nvGrpSpPr>
        <p:grpSpPr>
          <a:xfrm>
            <a:off x="713373" y="3847119"/>
            <a:ext cx="825392" cy="825392"/>
            <a:chOff x="348199" y="179450"/>
            <a:chExt cx="1116300" cy="1116300"/>
          </a:xfrm>
        </p:grpSpPr>
        <p:sp>
          <p:nvSpPr>
            <p:cNvPr id="137" name="Google Shape;137;p12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12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9" name="Google Shape;139;p12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40" name="Google Shape;140;p1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●"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caps.byu.edu/biofeedback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Biofeedback Lab</a:t>
            </a:r>
            <a:endParaRPr/>
          </a:p>
        </p:txBody>
      </p:sp>
      <p:sp>
        <p:nvSpPr>
          <p:cNvPr id="278" name="Google Shape;278;p1"/>
          <p:cNvSpPr txBox="1"/>
          <p:nvPr>
            <p:ph idx="1" type="body"/>
          </p:nvPr>
        </p:nvSpPr>
        <p:spPr>
          <a:xfrm>
            <a:off x="471900" y="1626950"/>
            <a:ext cx="7723500" cy="359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 sz="1600"/>
              <a:t>The word </a:t>
            </a:r>
            <a:r>
              <a:rPr b="1" i="1" lang="en" sz="1600">
                <a:solidFill>
                  <a:schemeClr val="accent1"/>
                </a:solidFill>
              </a:rPr>
              <a:t>Biofeedback </a:t>
            </a:r>
            <a:r>
              <a:rPr lang="en" sz="1600"/>
              <a:t>means "feedback from the body.”</a:t>
            </a:r>
            <a:endParaRPr sz="16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300"/>
              <a:buNone/>
            </a:pPr>
            <a:r>
              <a:rPr lang="en" sz="1600"/>
              <a:t>Biofeedback training can help us learn to respond to the body's stress signals before they become too intense.</a:t>
            </a:r>
            <a:endParaRPr sz="1600"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 sz="1500"/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300"/>
              <a:buNone/>
            </a:pPr>
            <a:r>
              <a:rPr lang="en" sz="1500"/>
              <a:t>Specifically, Biofeedback training can:</a:t>
            </a:r>
            <a:endParaRPr sz="1500"/>
          </a:p>
          <a:p>
            <a:pPr indent="-323850" lvl="0" marL="9144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500"/>
              <a:buChar char="●"/>
            </a:pPr>
            <a:r>
              <a:rPr b="1" lang="en" sz="1500">
                <a:solidFill>
                  <a:schemeClr val="lt2"/>
                </a:solidFill>
              </a:rPr>
              <a:t>Increase internal awareness</a:t>
            </a:r>
            <a:r>
              <a:rPr lang="en" sz="1500"/>
              <a:t> of stress and tension in the body and mind</a:t>
            </a:r>
            <a:endParaRPr sz="1500"/>
          </a:p>
          <a:p>
            <a:pPr indent="-32385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Teach us to calm down </a:t>
            </a:r>
            <a:r>
              <a:rPr b="1" lang="en" sz="1500">
                <a:solidFill>
                  <a:schemeClr val="accent3"/>
                </a:solidFill>
              </a:rPr>
              <a:t>quickly </a:t>
            </a:r>
            <a:r>
              <a:rPr lang="en" sz="1500"/>
              <a:t>and </a:t>
            </a:r>
            <a:r>
              <a:rPr b="1" lang="en" sz="1500">
                <a:solidFill>
                  <a:schemeClr val="accent3"/>
                </a:solidFill>
              </a:rPr>
              <a:t>easily</a:t>
            </a:r>
            <a:endParaRPr b="1" sz="1500">
              <a:solidFill>
                <a:schemeClr val="accent3"/>
              </a:solidFill>
            </a:endParaRPr>
          </a:p>
          <a:p>
            <a:pPr indent="-32385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Improve </a:t>
            </a:r>
            <a:r>
              <a:rPr b="1" lang="en" sz="1500">
                <a:solidFill>
                  <a:schemeClr val="lt2"/>
                </a:solidFill>
              </a:rPr>
              <a:t>mental clarity</a:t>
            </a:r>
            <a:r>
              <a:rPr lang="en" sz="1500"/>
              <a:t>, </a:t>
            </a:r>
            <a:r>
              <a:rPr b="1" lang="en" sz="1500">
                <a:solidFill>
                  <a:schemeClr val="lt2"/>
                </a:solidFill>
              </a:rPr>
              <a:t>concentration</a:t>
            </a:r>
            <a:r>
              <a:rPr lang="en" sz="1500"/>
              <a:t>, and </a:t>
            </a:r>
            <a:r>
              <a:rPr b="1" lang="en" sz="1500">
                <a:solidFill>
                  <a:schemeClr val="lt2"/>
                </a:solidFill>
              </a:rPr>
              <a:t>memory </a:t>
            </a:r>
            <a:r>
              <a:rPr lang="en" sz="1500"/>
              <a:t>for peak performance</a:t>
            </a:r>
            <a:endParaRPr sz="1500"/>
          </a:p>
          <a:p>
            <a:pPr indent="-32385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Develop the ability to</a:t>
            </a:r>
            <a:r>
              <a:rPr lang="en" sz="1500">
                <a:solidFill>
                  <a:schemeClr val="accent3"/>
                </a:solidFill>
              </a:rPr>
              <a:t> </a:t>
            </a:r>
            <a:r>
              <a:rPr b="1" lang="en" sz="1500">
                <a:solidFill>
                  <a:schemeClr val="accent3"/>
                </a:solidFill>
              </a:rPr>
              <a:t>release tension and stress</a:t>
            </a:r>
            <a:endParaRPr b="1" sz="1500">
              <a:solidFill>
                <a:schemeClr val="accent3"/>
              </a:solidFill>
            </a:endParaRPr>
          </a:p>
        </p:txBody>
      </p:sp>
      <p:pic>
        <p:nvPicPr>
          <p:cNvPr id="279" name="Google Shape;27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45850" y="259226"/>
            <a:ext cx="1785925" cy="178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"/>
          <p:cNvSpPr txBox="1"/>
          <p:nvPr>
            <p:ph type="title"/>
          </p:nvPr>
        </p:nvSpPr>
        <p:spPr>
          <a:xfrm>
            <a:off x="1303800" y="598575"/>
            <a:ext cx="75849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Making an Appointment at the Biofeedback Lab</a:t>
            </a:r>
            <a:endParaRPr/>
          </a:p>
        </p:txBody>
      </p:sp>
      <p:sp>
        <p:nvSpPr>
          <p:cNvPr id="285" name="Google Shape;285;p2"/>
          <p:cNvSpPr txBox="1"/>
          <p:nvPr>
            <p:ph idx="1" type="body"/>
          </p:nvPr>
        </p:nvSpPr>
        <p:spPr>
          <a:xfrm>
            <a:off x="471900" y="1626950"/>
            <a:ext cx="7723500" cy="359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 sz="1600"/>
              <a:t>At the Biofeedback Lab, they use instruments and programs that measure stress and tension in the body (measuring indicators such as heart rate/rhythms, sweat gland activity, hand temperature, muscle tension). This live biofeedback information is displayed in real time on a computer screen.</a:t>
            </a:r>
            <a:endParaRPr sz="16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 sz="1600"/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300"/>
              <a:buNone/>
            </a:pPr>
            <a:r>
              <a:rPr lang="en" sz="1600"/>
              <a:t>To make an appointment, call 801-422-3035 and request a Biofeedback appointment.</a:t>
            </a:r>
            <a:endParaRPr sz="1600"/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300"/>
              <a:buNone/>
            </a:pPr>
            <a:r>
              <a:rPr lang="en" sz="1600"/>
              <a:t>For more information, visit </a:t>
            </a:r>
            <a:r>
              <a:rPr lang="en" sz="1600" u="sng">
                <a:solidFill>
                  <a:schemeClr val="hlink"/>
                </a:solidFill>
                <a:hlinkClick r:id="rId3"/>
              </a:rPr>
              <a:t>https://caps.byu.edu/biofeedback</a:t>
            </a:r>
            <a:r>
              <a:rPr lang="en" sz="1600"/>
              <a:t> </a:t>
            </a:r>
            <a:endParaRPr sz="16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