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Roboto"/>
      <p:regular r:id="rId9"/>
      <p:bold r:id="rId10"/>
      <p:italic r:id="rId11"/>
      <p:boldItalic r:id="rId12"/>
    </p:embeddedFont>
    <p:embeddedFont>
      <p:font typeface="Merriweathe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italic.fntdata"/><Relationship Id="rId10" Type="http://schemas.openxmlformats.org/officeDocument/2006/relationships/font" Target="fonts/Roboto-bold.fntdata"/><Relationship Id="rId13" Type="http://schemas.openxmlformats.org/officeDocument/2006/relationships/font" Target="fonts/Merriweather-regular.fntdata"/><Relationship Id="rId12" Type="http://schemas.openxmlformats.org/officeDocument/2006/relationships/font" Target="fonts/Robo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oboto-regular.fntdata"/><Relationship Id="rId15" Type="http://schemas.openxmlformats.org/officeDocument/2006/relationships/font" Target="fonts/Merriweather-italic.fntdata"/><Relationship Id="rId14" Type="http://schemas.openxmlformats.org/officeDocument/2006/relationships/font" Target="fonts/Merriweather-bold.fntdata"/><Relationship Id="rId16" Type="http://schemas.openxmlformats.org/officeDocument/2006/relationships/font" Target="fonts/Merriweather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e3e4fe426a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e3e4fe426a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e3e4fe426a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e3e4fe426a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Google Shape;22;p4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Google Shape;23;p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9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ctrTitle"/>
          </p:nvPr>
        </p:nvSpPr>
        <p:spPr>
          <a:xfrm>
            <a:off x="364050" y="235925"/>
            <a:ext cx="5428800" cy="296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Social Anxiety Disorder</a:t>
            </a:r>
            <a:endParaRPr sz="6000"/>
          </a:p>
        </p:txBody>
      </p:sp>
      <p:pic>
        <p:nvPicPr>
          <p:cNvPr id="65" name="Google Shape;6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03375" y="94250"/>
            <a:ext cx="3771300" cy="16342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577 Social anxiety disorder Vector Images - Free &amp;amp; Royalty-free Social  anxiety disorder Vectors | Depositphotos®" id="66" name="Google Shape;6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2220800"/>
            <a:ext cx="2634125" cy="2634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What is Social Anxiety?</a:t>
            </a:r>
            <a:endParaRPr sz="6000"/>
          </a:p>
        </p:txBody>
      </p:sp>
      <p:sp>
        <p:nvSpPr>
          <p:cNvPr id="72" name="Google Shape;72;p14"/>
          <p:cNvSpPr txBox="1"/>
          <p:nvPr>
            <p:ph idx="1" type="body"/>
          </p:nvPr>
        </p:nvSpPr>
        <p:spPr>
          <a:xfrm>
            <a:off x="4644675" y="500925"/>
            <a:ext cx="4166400" cy="43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-358298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❖"/>
            </a:pPr>
            <a:r>
              <a:rPr lang="en" sz="2208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Social Anxiety is a type of anxiety characterized by feelings of fear and anxiety in many social situations.</a:t>
            </a:r>
            <a:endParaRPr sz="2208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58298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❖"/>
            </a:pPr>
            <a:r>
              <a:rPr lang="en" sz="2208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Social Anxiety is the fear of being judged, humiliated, or rejected by others, which leads to people with social anxiety avoiding social situations.</a:t>
            </a:r>
            <a:endParaRPr sz="2208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0" y="500925"/>
            <a:ext cx="4305300" cy="318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Symptoms</a:t>
            </a:r>
            <a:endParaRPr sz="6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&amp;</a:t>
            </a:r>
            <a:endParaRPr sz="6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Signs</a:t>
            </a:r>
            <a:endParaRPr sz="6000"/>
          </a:p>
        </p:txBody>
      </p:sp>
      <p:sp>
        <p:nvSpPr>
          <p:cNvPr id="78" name="Google Shape;78;p15"/>
          <p:cNvSpPr txBox="1"/>
          <p:nvPr>
            <p:ph idx="1" type="body"/>
          </p:nvPr>
        </p:nvSpPr>
        <p:spPr>
          <a:xfrm>
            <a:off x="4644675" y="188550"/>
            <a:ext cx="4166400" cy="48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"/>
              <a:buChar char="❖"/>
            </a:pPr>
            <a:r>
              <a:rPr lang="en"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Having trouble breathing when </a:t>
            </a:r>
            <a:r>
              <a:rPr lang="en"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surrounded</a:t>
            </a:r>
            <a:r>
              <a:rPr lang="en"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 by people</a:t>
            </a:r>
            <a:endParaRPr sz="2000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"/>
              <a:buChar char="❖"/>
            </a:pPr>
            <a:r>
              <a:rPr lang="en"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Feeling scared that those around you are judging you</a:t>
            </a:r>
            <a:endParaRPr sz="2000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"/>
              <a:buChar char="❖"/>
            </a:pPr>
            <a:r>
              <a:rPr lang="en"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Being very self-conscious in front of others</a:t>
            </a:r>
            <a:endParaRPr sz="2000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"/>
              <a:buChar char="❖"/>
            </a:pPr>
            <a:r>
              <a:rPr lang="en"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Avoiding areas or situations where there will be large groups of people</a:t>
            </a:r>
            <a:endParaRPr sz="2000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"/>
              <a:buChar char="❖"/>
            </a:pPr>
            <a:r>
              <a:rPr lang="en"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Feeling sick around others</a:t>
            </a:r>
            <a:endParaRPr sz="2000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"/>
              <a:buChar char="❖"/>
            </a:pPr>
            <a:r>
              <a:rPr lang="en"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Feeling as though your mind has gone blank</a:t>
            </a:r>
            <a:endParaRPr sz="2000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167625" y="3468750"/>
            <a:ext cx="38130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Source: https://www.nimh.nih.gov/health/publications/social-anxiety-disorder-more-than-just-shyness/</a:t>
            </a:r>
            <a:endParaRPr sz="18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