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Playfair Display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  <p:embeddedFont>
      <p:font typeface="Lora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0" roundtripDataSignature="AMtx7mjuQ6/EE3Q5m2Y/AVDTmzcUAckk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font" Target="fonts/PlayfairDisplay-boldItalic.fntdata"/><Relationship Id="rId10" Type="http://schemas.openxmlformats.org/officeDocument/2006/relationships/font" Target="fonts/PlayfairDisplay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fairDisplay-bold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17" Type="http://schemas.openxmlformats.org/officeDocument/2006/relationships/font" Target="fonts/Lora-bold.fntdata"/><Relationship Id="rId16" Type="http://schemas.openxmlformats.org/officeDocument/2006/relationships/font" Target="fonts/Lor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ora-boldItalic.fntdata"/><Relationship Id="rId6" Type="http://schemas.openxmlformats.org/officeDocument/2006/relationships/slide" Target="slides/slide1.xml"/><Relationship Id="rId18" Type="http://schemas.openxmlformats.org/officeDocument/2006/relationships/font" Target="fonts/Lora-italic.fntdata"/><Relationship Id="rId7" Type="http://schemas.openxmlformats.org/officeDocument/2006/relationships/slide" Target="slides/slide2.xml"/><Relationship Id="rId8" Type="http://schemas.openxmlformats.org/officeDocument/2006/relationships/font" Target="fonts/PlayfairDis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" name="Google Shape;11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/>
          <p:cNvSpPr txBox="1"/>
          <p:nvPr>
            <p:ph hasCustomPrompt="1" type="title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5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Google Shape;18;p5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5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6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6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7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9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" name="Google Shape;38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9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0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1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11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11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lue-gold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i="0" sz="3200" u="none" cap="none" strike="noStrik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b="0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Burnout: A College Student’s Worst Best Friend</a:t>
            </a:r>
            <a:endParaRPr/>
          </a:p>
        </p:txBody>
      </p:sp>
      <p:sp>
        <p:nvSpPr>
          <p:cNvPr id="69" name="Google Shape;69;p1"/>
          <p:cNvSpPr txBox="1"/>
          <p:nvPr>
            <p:ph idx="1" type="body"/>
          </p:nvPr>
        </p:nvSpPr>
        <p:spPr>
          <a:xfrm>
            <a:off x="311700" y="1236125"/>
            <a:ext cx="4507200" cy="38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latin typeface="Lora"/>
                <a:ea typeface="Lora"/>
                <a:cs typeface="Lora"/>
                <a:sym typeface="Lora"/>
              </a:rPr>
              <a:t>What is burnout?</a:t>
            </a:r>
            <a:endParaRPr u="sng"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Burnout is defined as a state of exhaustion caused by an excessively long period of prolonged stress. 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Burnout is most commonly caused by excessive stress from work, including work as a college student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Source: https://www.helpguide.org/articles/stress/burnout-prevention-and-recovery.htm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70" name="Google Shape;7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3450" y="1340874"/>
            <a:ext cx="4267200" cy="298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Burnout: Symptoms and Solutions</a:t>
            </a:r>
            <a:endParaRPr/>
          </a:p>
        </p:txBody>
      </p:sp>
      <p:sp>
        <p:nvSpPr>
          <p:cNvPr id="76" name="Google Shape;76;p2"/>
          <p:cNvSpPr txBox="1"/>
          <p:nvPr>
            <p:ph idx="1" type="body"/>
          </p:nvPr>
        </p:nvSpPr>
        <p:spPr>
          <a:xfrm>
            <a:off x="311700" y="1257075"/>
            <a:ext cx="4260300" cy="3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u="sng">
                <a:latin typeface="Lora"/>
                <a:ea typeface="Lora"/>
                <a:cs typeface="Lora"/>
                <a:sym typeface="Lora"/>
              </a:rPr>
              <a:t>Symptoms</a:t>
            </a:r>
            <a:endParaRPr u="sng"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Experiencing frequent exhaustion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Loss of motivation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Procrastination 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Decreased life satisfaction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An increasingly negative outlook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Isolating yourself from others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Change in eating or sleeping habits</a:t>
            </a:r>
            <a:endParaRPr>
              <a:latin typeface="Lora"/>
              <a:ea typeface="Lora"/>
              <a:cs typeface="Lora"/>
              <a:sym typeface="Lor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★"/>
            </a:pPr>
            <a:r>
              <a:rPr lang="en">
                <a:latin typeface="Lora"/>
                <a:ea typeface="Lora"/>
                <a:cs typeface="Lora"/>
                <a:sym typeface="Lora"/>
              </a:rPr>
              <a:t>Experiencing intense self-doubt and fear of failure</a:t>
            </a:r>
            <a:endParaRPr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7" name="Google Shape;77;p2"/>
          <p:cNvSpPr txBox="1"/>
          <p:nvPr/>
        </p:nvSpPr>
        <p:spPr>
          <a:xfrm>
            <a:off x="4808275" y="1236150"/>
            <a:ext cx="40239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sng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Solutions</a:t>
            </a:r>
            <a:endParaRPr b="0" i="0" sz="1800" u="sng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Reach out to others for help and support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Work to find balance in your life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Nourish your creativity and passions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Set aside time for yourself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Exercise regularly 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Understand and accept your limits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ora"/>
              <a:buChar char="★"/>
            </a:pPr>
            <a:r>
              <a:rPr b="0" i="0" lang="en" sz="18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Remember that it’s ok to take breaks and take time off </a:t>
            </a:r>
            <a:endParaRPr b="0" i="0" sz="1800" u="none" cap="none" strike="noStrike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78" name="Google Shape;7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42475" y="142400"/>
            <a:ext cx="2152876" cy="136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