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ad594f8a7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ad594f8a7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Relationship Id="rId4" Type="http://schemas.openxmlformats.org/officeDocument/2006/relationships/hyperlink" Target="https://caps.byu.edu/https:/brightspotcdn.byu.edu/ff/83/700affa04e92b8153ec1ff0385e5/mindfulness-meditation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10850" y="-477724"/>
            <a:ext cx="9254851" cy="617289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Meditation: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2"/>
                </a:solidFill>
              </a:rPr>
              <a:t>be at one with yourself and relax</a:t>
            </a:r>
            <a:endParaRPr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666666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92850" y="-539649"/>
            <a:ext cx="9493051" cy="6331775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2"/>
                </a:solidFill>
              </a:rPr>
              <a:t>Let’s try it! </a:t>
            </a:r>
            <a:endParaRPr>
              <a:solidFill>
                <a:schemeClr val="lt2"/>
              </a:solidFill>
            </a:endParaRPr>
          </a:p>
        </p:txBody>
      </p:sp>
      <p:sp>
        <p:nvSpPr>
          <p:cNvPr id="63" name="Google Shape;63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-"/>
            </a:pPr>
            <a:r>
              <a:rPr lang="en">
                <a:solidFill>
                  <a:schemeClr val="lt2"/>
                </a:solidFill>
              </a:rPr>
              <a:t>As a class, we will listen to this 8 minute mindfulness meditation recording.  Please take this seriously and let it improve your day.  </a:t>
            </a:r>
            <a:endParaRPr>
              <a:solidFill>
                <a:schemeClr val="lt2"/>
              </a:solidFill>
            </a:endParaRPr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-"/>
            </a:pPr>
            <a:r>
              <a:rPr b="1" lang="en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https://caps.byu.edu/https:/brightspotcdn.byu.edu/ff/83/700affa04e92b8153ec1ff0385e5/mindfulness-meditation.mp3</a:t>
            </a:r>
            <a:r>
              <a:rPr b="1" lang="en">
                <a:solidFill>
                  <a:schemeClr val="accent5"/>
                </a:solidFill>
              </a:rPr>
              <a:t> </a:t>
            </a:r>
            <a:endParaRPr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