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gad594f8a79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" name="Google Shape;59;gad594f8a79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jpg"/><Relationship Id="rId4" Type="http://schemas.openxmlformats.org/officeDocument/2006/relationships/hyperlink" Target="https://caps.byu.edu/https:/brightspotcdn.byu.edu/ff/83/700affa04e92b8153ec1ff0385e5/mindfulness-meditation.mp3" TargetMode="Externa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110850" y="-477724"/>
            <a:ext cx="9254851" cy="6172899"/>
          </a:xfrm>
          <a:prstGeom prst="rect">
            <a:avLst/>
          </a:prstGeom>
          <a:noFill/>
          <a:ln>
            <a:noFill/>
          </a:ln>
        </p:spPr>
      </p:pic>
      <p:sp>
        <p:nvSpPr>
          <p:cNvPr id="55" name="Google Shape;55;p13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</a:rPr>
              <a:t>Meditation: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56" name="Google Shape;56;p13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2"/>
                </a:solidFill>
              </a:rPr>
              <a:t>be at one with yourself and relax</a:t>
            </a:r>
            <a:endParaRPr>
              <a:solidFill>
                <a:schemeClr val="lt2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666666"/>
        </a:solidFill>
      </p:bgPr>
    </p:bg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" name="Google Shape;61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92850" y="-539649"/>
            <a:ext cx="9493051" cy="6331775"/>
          </a:xfrm>
          <a:prstGeom prst="rect">
            <a:avLst/>
          </a:prstGeom>
          <a:noFill/>
          <a:ln>
            <a:noFill/>
          </a:ln>
        </p:spPr>
      </p:pic>
      <p:sp>
        <p:nvSpPr>
          <p:cNvPr id="62" name="Google Shape;62;p1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2"/>
                </a:solidFill>
              </a:rPr>
              <a:t>Let’s try it! </a:t>
            </a:r>
            <a:endParaRPr>
              <a:solidFill>
                <a:schemeClr val="lt2"/>
              </a:solidFill>
            </a:endParaRPr>
          </a:p>
        </p:txBody>
      </p:sp>
      <p:sp>
        <p:nvSpPr>
          <p:cNvPr id="63" name="Google Shape;63;p1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Char char="-"/>
            </a:pPr>
            <a:r>
              <a:rPr lang="en">
                <a:solidFill>
                  <a:schemeClr val="lt2"/>
                </a:solidFill>
              </a:rPr>
              <a:t>As a class, we will listen to this 8 minute mindfulness meditation recording.  Please take this seriously and let it improve your day.  </a:t>
            </a:r>
            <a:endParaRPr>
              <a:solidFill>
                <a:schemeClr val="lt2"/>
              </a:solidFill>
            </a:endParaRPr>
          </a:p>
          <a:p>
            <a:pPr indent="0" lvl="0" marL="45720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-342900" lvl="0" marL="457200" rtl="0" algn="l">
              <a:spcBef>
                <a:spcPts val="1600"/>
              </a:spcBef>
              <a:spcAft>
                <a:spcPts val="0"/>
              </a:spcAft>
              <a:buClr>
                <a:schemeClr val="accent5"/>
              </a:buClr>
              <a:buSzPts val="1800"/>
              <a:buChar char="-"/>
            </a:pPr>
            <a:r>
              <a:rPr b="1" lang="en" u="sng">
                <a:solidFill>
                  <a:schemeClr val="accent5"/>
                </a:solidFill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https://caps.byu.edu/https:/brightspotcdn.byu.edu/ff/83/700affa04e92b8153ec1ff0385e5/mindfulness-meditation.mp3</a:t>
            </a:r>
            <a:r>
              <a:rPr b="1" lang="en">
                <a:solidFill>
                  <a:schemeClr val="accent5"/>
                </a:solidFill>
              </a:rPr>
              <a:t> </a:t>
            </a:r>
            <a:endParaRPr b="1">
              <a:solidFill>
                <a:schemeClr val="accent5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