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5143500" cx="9144000"/>
  <p:notesSz cx="6858000" cy="9144000"/>
  <p:embeddedFontLst>
    <p:embeddedFont>
      <p:font typeface="Roboto"/>
      <p:regular r:id="rId8"/>
      <p:bold r:id="rId9"/>
      <p:italic r:id="rId10"/>
      <p:boldItalic r:id="rId11"/>
    </p:embeddedFont>
    <p:embeddedFont>
      <p:font typeface="Caveat"/>
      <p:regular r:id="rId12"/>
      <p:bold r:id="rId13"/>
    </p:embeddedFont>
    <p:embeddedFont>
      <p:font typeface="Amatic SC"/>
      <p:regular r:id="rId14"/>
      <p:bold r:id="rId15"/>
    </p:embeddedFont>
    <p:embeddedFont>
      <p:font typeface="Merriweather"/>
      <p:regular r:id="rId16"/>
      <p:bold r:id="rId17"/>
      <p:italic r:id="rId18"/>
      <p:boldItalic r:id="rId1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Roboto-boldItalic.fntdata"/><Relationship Id="rId10" Type="http://schemas.openxmlformats.org/officeDocument/2006/relationships/font" Target="fonts/Roboto-italic.fntdata"/><Relationship Id="rId13" Type="http://schemas.openxmlformats.org/officeDocument/2006/relationships/font" Target="fonts/Caveat-bold.fntdata"/><Relationship Id="rId12" Type="http://schemas.openxmlformats.org/officeDocument/2006/relationships/font" Target="fonts/Caveat-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Roboto-bold.fntdata"/><Relationship Id="rId15" Type="http://schemas.openxmlformats.org/officeDocument/2006/relationships/font" Target="fonts/AmaticSC-bold.fntdata"/><Relationship Id="rId14" Type="http://schemas.openxmlformats.org/officeDocument/2006/relationships/font" Target="fonts/AmaticSC-regular.fntdata"/><Relationship Id="rId17" Type="http://schemas.openxmlformats.org/officeDocument/2006/relationships/font" Target="fonts/Merriweather-bold.fntdata"/><Relationship Id="rId16" Type="http://schemas.openxmlformats.org/officeDocument/2006/relationships/font" Target="fonts/Merriweather-regular.fntdata"/><Relationship Id="rId5" Type="http://schemas.openxmlformats.org/officeDocument/2006/relationships/notesMaster" Target="notesMasters/notesMaster1.xml"/><Relationship Id="rId19" Type="http://schemas.openxmlformats.org/officeDocument/2006/relationships/font" Target="fonts/Merriweather-boldItalic.fntdata"/><Relationship Id="rId6" Type="http://schemas.openxmlformats.org/officeDocument/2006/relationships/slide" Target="slides/slide1.xml"/><Relationship Id="rId18" Type="http://schemas.openxmlformats.org/officeDocument/2006/relationships/font" Target="fonts/Merriweather-italic.fntdata"/><Relationship Id="rId7" Type="http://schemas.openxmlformats.org/officeDocument/2006/relationships/slide" Target="slides/slide2.xml"/><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Introduce the topic of gratitude. Consider having a class member read the definition, or ask for volunteers to provide their own definition. Take a minute to ask or encourage students to discuss how they express gratitude regularly.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b946daeaef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b946daeaef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Take a moment to share some of the benefits of expressing gratitude listed above. Share a personal experience, if desired. Invite students in person or virtually to complete the two minute activity listed above. Encourage students to continue to find new and creative ways to think about AND express gratitude regularly.</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sp>
        <p:nvSpPr>
          <p:cNvPr id="10" name="Google Shape;10;p2"/>
          <p:cNvSpPr/>
          <p:nvPr/>
        </p:nvSpPr>
        <p:spPr>
          <a:xfrm>
            <a:off x="-125" y="0"/>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1" name="Google Shape;11;p2"/>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2" name="Google Shape;12;p2"/>
          <p:cNvSpPr txBox="1"/>
          <p:nvPr>
            <p:ph idx="1" type="subTitle"/>
          </p:nvPr>
        </p:nvSpPr>
        <p:spPr>
          <a:xfrm>
            <a:off x="311700" y="1878560"/>
            <a:ext cx="4242600" cy="7383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2"/>
              </a:buClr>
              <a:buSzPts val="1600"/>
              <a:buNone/>
              <a:defRPr sz="1600">
                <a:solidFill>
                  <a:schemeClr val="lt2"/>
                </a:solidFill>
              </a:defRPr>
            </a:lvl1pPr>
            <a:lvl2pPr lvl="1">
              <a:lnSpc>
                <a:spcPct val="100000"/>
              </a:lnSpc>
              <a:spcBef>
                <a:spcPts val="0"/>
              </a:spcBef>
              <a:spcAft>
                <a:spcPts val="0"/>
              </a:spcAft>
              <a:buClr>
                <a:schemeClr val="lt2"/>
              </a:buClr>
              <a:buSzPts val="1600"/>
              <a:buNone/>
              <a:defRPr sz="1600">
                <a:solidFill>
                  <a:schemeClr val="lt2"/>
                </a:solidFill>
              </a:defRPr>
            </a:lvl2pPr>
            <a:lvl3pPr lvl="2">
              <a:lnSpc>
                <a:spcPct val="100000"/>
              </a:lnSpc>
              <a:spcBef>
                <a:spcPts val="0"/>
              </a:spcBef>
              <a:spcAft>
                <a:spcPts val="0"/>
              </a:spcAft>
              <a:buClr>
                <a:schemeClr val="lt2"/>
              </a:buClr>
              <a:buSzPts val="1600"/>
              <a:buNone/>
              <a:defRPr sz="1600">
                <a:solidFill>
                  <a:schemeClr val="lt2"/>
                </a:solidFill>
              </a:defRPr>
            </a:lvl3pPr>
            <a:lvl4pPr lvl="3">
              <a:lnSpc>
                <a:spcPct val="100000"/>
              </a:lnSpc>
              <a:spcBef>
                <a:spcPts val="0"/>
              </a:spcBef>
              <a:spcAft>
                <a:spcPts val="0"/>
              </a:spcAft>
              <a:buClr>
                <a:schemeClr val="lt2"/>
              </a:buClr>
              <a:buSzPts val="1600"/>
              <a:buNone/>
              <a:defRPr sz="1600">
                <a:solidFill>
                  <a:schemeClr val="lt2"/>
                </a:solidFill>
              </a:defRPr>
            </a:lvl4pPr>
            <a:lvl5pPr lvl="4">
              <a:lnSpc>
                <a:spcPct val="100000"/>
              </a:lnSpc>
              <a:spcBef>
                <a:spcPts val="0"/>
              </a:spcBef>
              <a:spcAft>
                <a:spcPts val="0"/>
              </a:spcAft>
              <a:buClr>
                <a:schemeClr val="lt2"/>
              </a:buClr>
              <a:buSzPts val="1600"/>
              <a:buNone/>
              <a:defRPr sz="1600">
                <a:solidFill>
                  <a:schemeClr val="lt2"/>
                </a:solidFill>
              </a:defRPr>
            </a:lvl5pPr>
            <a:lvl6pPr lvl="5">
              <a:lnSpc>
                <a:spcPct val="100000"/>
              </a:lnSpc>
              <a:spcBef>
                <a:spcPts val="0"/>
              </a:spcBef>
              <a:spcAft>
                <a:spcPts val="0"/>
              </a:spcAft>
              <a:buClr>
                <a:schemeClr val="lt2"/>
              </a:buClr>
              <a:buSzPts val="1600"/>
              <a:buNone/>
              <a:defRPr sz="1600">
                <a:solidFill>
                  <a:schemeClr val="lt2"/>
                </a:solidFill>
              </a:defRPr>
            </a:lvl6pPr>
            <a:lvl7pPr lvl="6">
              <a:lnSpc>
                <a:spcPct val="100000"/>
              </a:lnSpc>
              <a:spcBef>
                <a:spcPts val="0"/>
              </a:spcBef>
              <a:spcAft>
                <a:spcPts val="0"/>
              </a:spcAft>
              <a:buClr>
                <a:schemeClr val="lt2"/>
              </a:buClr>
              <a:buSzPts val="1600"/>
              <a:buNone/>
              <a:defRPr sz="1600">
                <a:solidFill>
                  <a:schemeClr val="lt2"/>
                </a:solidFill>
              </a:defRPr>
            </a:lvl7pPr>
            <a:lvl8pPr lvl="7">
              <a:lnSpc>
                <a:spcPct val="100000"/>
              </a:lnSpc>
              <a:spcBef>
                <a:spcPts val="0"/>
              </a:spcBef>
              <a:spcAft>
                <a:spcPts val="0"/>
              </a:spcAft>
              <a:buClr>
                <a:schemeClr val="lt2"/>
              </a:buClr>
              <a:buSzPts val="1600"/>
              <a:buNone/>
              <a:defRPr sz="1600">
                <a:solidFill>
                  <a:schemeClr val="lt2"/>
                </a:solidFill>
              </a:defRPr>
            </a:lvl8pPr>
            <a:lvl9pPr lvl="8">
              <a:lnSpc>
                <a:spcPct val="100000"/>
              </a:lnSpc>
              <a:spcBef>
                <a:spcPts val="0"/>
              </a:spcBef>
              <a:spcAft>
                <a:spcPts val="0"/>
              </a:spcAft>
              <a:buClr>
                <a:schemeClr val="lt2"/>
              </a:buClr>
              <a:buSzPts val="1600"/>
              <a:buNone/>
              <a:defRPr sz="1600">
                <a:solidFill>
                  <a:schemeClr val="lt2"/>
                </a:solidFill>
              </a:defRPr>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54" name="Shape 54"/>
        <p:cNvGrpSpPr/>
        <p:nvPr/>
      </p:nvGrpSpPr>
      <p:grpSpPr>
        <a:xfrm>
          <a:off x="0" y="0"/>
          <a:ext cx="0" cy="0"/>
          <a:chOff x="0" y="0"/>
          <a:chExt cx="0" cy="0"/>
        </a:xfrm>
      </p:grpSpPr>
      <p:sp>
        <p:nvSpPr>
          <p:cNvPr id="55" name="Google Shape;55;p11"/>
          <p:cNvSpPr txBox="1"/>
          <p:nvPr>
            <p:ph hasCustomPrompt="1" type="title"/>
          </p:nvPr>
        </p:nvSpPr>
        <p:spPr>
          <a:xfrm>
            <a:off x="311750" y="831175"/>
            <a:ext cx="5334900" cy="1244700"/>
          </a:xfrm>
          <a:prstGeom prst="rect">
            <a:avLst/>
          </a:prstGeom>
        </p:spPr>
        <p:txBody>
          <a:bodyPr anchorCtr="0" anchor="b" bIns="91425" lIns="91425" spcFirstLastPara="1" rIns="91425" wrap="square" tIns="91425">
            <a:normAutofit/>
          </a:bodyPr>
          <a:lstStyle>
            <a:lvl1pPr lvl="0">
              <a:spcBef>
                <a:spcPts val="0"/>
              </a:spcBef>
              <a:spcAft>
                <a:spcPts val="0"/>
              </a:spcAft>
              <a:buClr>
                <a:schemeClr val="lt1"/>
              </a:buClr>
              <a:buSzPts val="10000"/>
              <a:buNone/>
              <a:defRPr sz="10000">
                <a:solidFill>
                  <a:schemeClr val="lt1"/>
                </a:solidFill>
              </a:defRPr>
            </a:lvl1pPr>
            <a:lvl2pPr lvl="1">
              <a:spcBef>
                <a:spcPts val="0"/>
              </a:spcBef>
              <a:spcAft>
                <a:spcPts val="0"/>
              </a:spcAft>
              <a:buClr>
                <a:schemeClr val="lt1"/>
              </a:buClr>
              <a:buSzPts val="10000"/>
              <a:buNone/>
              <a:defRPr sz="10000">
                <a:solidFill>
                  <a:schemeClr val="lt1"/>
                </a:solidFill>
              </a:defRPr>
            </a:lvl2pPr>
            <a:lvl3pPr lvl="2">
              <a:spcBef>
                <a:spcPts val="0"/>
              </a:spcBef>
              <a:spcAft>
                <a:spcPts val="0"/>
              </a:spcAft>
              <a:buClr>
                <a:schemeClr val="lt1"/>
              </a:buClr>
              <a:buSzPts val="10000"/>
              <a:buNone/>
              <a:defRPr sz="10000">
                <a:solidFill>
                  <a:schemeClr val="lt1"/>
                </a:solidFill>
              </a:defRPr>
            </a:lvl3pPr>
            <a:lvl4pPr lvl="3">
              <a:spcBef>
                <a:spcPts val="0"/>
              </a:spcBef>
              <a:spcAft>
                <a:spcPts val="0"/>
              </a:spcAft>
              <a:buClr>
                <a:schemeClr val="lt1"/>
              </a:buClr>
              <a:buSzPts val="10000"/>
              <a:buNone/>
              <a:defRPr sz="10000">
                <a:solidFill>
                  <a:schemeClr val="lt1"/>
                </a:solidFill>
              </a:defRPr>
            </a:lvl4pPr>
            <a:lvl5pPr lvl="4">
              <a:spcBef>
                <a:spcPts val="0"/>
              </a:spcBef>
              <a:spcAft>
                <a:spcPts val="0"/>
              </a:spcAft>
              <a:buClr>
                <a:schemeClr val="lt1"/>
              </a:buClr>
              <a:buSzPts val="10000"/>
              <a:buNone/>
              <a:defRPr sz="10000">
                <a:solidFill>
                  <a:schemeClr val="lt1"/>
                </a:solidFill>
              </a:defRPr>
            </a:lvl5pPr>
            <a:lvl6pPr lvl="5">
              <a:spcBef>
                <a:spcPts val="0"/>
              </a:spcBef>
              <a:spcAft>
                <a:spcPts val="0"/>
              </a:spcAft>
              <a:buClr>
                <a:schemeClr val="lt1"/>
              </a:buClr>
              <a:buSzPts val="10000"/>
              <a:buNone/>
              <a:defRPr sz="10000">
                <a:solidFill>
                  <a:schemeClr val="lt1"/>
                </a:solidFill>
              </a:defRPr>
            </a:lvl6pPr>
            <a:lvl7pPr lvl="6">
              <a:spcBef>
                <a:spcPts val="0"/>
              </a:spcBef>
              <a:spcAft>
                <a:spcPts val="0"/>
              </a:spcAft>
              <a:buClr>
                <a:schemeClr val="lt1"/>
              </a:buClr>
              <a:buSzPts val="10000"/>
              <a:buNone/>
              <a:defRPr sz="10000">
                <a:solidFill>
                  <a:schemeClr val="lt1"/>
                </a:solidFill>
              </a:defRPr>
            </a:lvl7pPr>
            <a:lvl8pPr lvl="7">
              <a:spcBef>
                <a:spcPts val="0"/>
              </a:spcBef>
              <a:spcAft>
                <a:spcPts val="0"/>
              </a:spcAft>
              <a:buClr>
                <a:schemeClr val="lt1"/>
              </a:buClr>
              <a:buSzPts val="10000"/>
              <a:buNone/>
              <a:defRPr sz="10000">
                <a:solidFill>
                  <a:schemeClr val="lt1"/>
                </a:solidFill>
              </a:defRPr>
            </a:lvl8pPr>
            <a:lvl9pPr lvl="8">
              <a:spcBef>
                <a:spcPts val="0"/>
              </a:spcBef>
              <a:spcAft>
                <a:spcPts val="0"/>
              </a:spcAft>
              <a:buClr>
                <a:schemeClr val="lt1"/>
              </a:buClr>
              <a:buSzPts val="10000"/>
              <a:buNone/>
              <a:defRPr sz="10000">
                <a:solidFill>
                  <a:schemeClr val="lt1"/>
                </a:solidFill>
              </a:defRPr>
            </a:lvl9pPr>
          </a:lstStyle>
          <a:p>
            <a:r>
              <a:t>xx%</a:t>
            </a:r>
          </a:p>
        </p:txBody>
      </p:sp>
      <p:sp>
        <p:nvSpPr>
          <p:cNvPr id="56" name="Google Shape;56;p11"/>
          <p:cNvSpPr txBox="1"/>
          <p:nvPr>
            <p:ph idx="1" type="body"/>
          </p:nvPr>
        </p:nvSpPr>
        <p:spPr>
          <a:xfrm>
            <a:off x="311700" y="2121425"/>
            <a:ext cx="5334900" cy="942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57" name="Google Shape;5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8" name="Shape 58"/>
        <p:cNvGrpSpPr/>
        <p:nvPr/>
      </p:nvGrpSpPr>
      <p:grpSpPr>
        <a:xfrm>
          <a:off x="0" y="0"/>
          <a:ext cx="0" cy="0"/>
          <a:chOff x="0" y="0"/>
          <a:chExt cx="0" cy="0"/>
        </a:xfrm>
      </p:grpSpPr>
      <p:sp>
        <p:nvSpPr>
          <p:cNvPr id="59" name="Google Shape;5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14" name="Shape 14"/>
        <p:cNvGrpSpPr/>
        <p:nvPr/>
      </p:nvGrpSpPr>
      <p:grpSpPr>
        <a:xfrm>
          <a:off x="0" y="0"/>
          <a:ext cx="0" cy="0"/>
          <a:chOff x="0" y="0"/>
          <a:chExt cx="0" cy="0"/>
        </a:xfrm>
      </p:grpSpPr>
      <p:sp>
        <p:nvSpPr>
          <p:cNvPr id="15" name="Google Shape;15;p3"/>
          <p:cNvSpPr/>
          <p:nvPr/>
        </p:nvSpPr>
        <p:spPr>
          <a:xfrm>
            <a:off x="0" y="48099"/>
            <a:ext cx="9144250" cy="4398100"/>
          </a:xfrm>
          <a:custGeom>
            <a:rect b="b" l="l" r="r" t="t"/>
            <a:pathLst>
              <a:path extrusionOk="0" h="175924" w="365770">
                <a:moveTo>
                  <a:pt x="0" y="0"/>
                </a:moveTo>
                <a:lnTo>
                  <a:pt x="365770" y="0"/>
                </a:lnTo>
                <a:lnTo>
                  <a:pt x="365760" y="70914"/>
                </a:lnTo>
                <a:lnTo>
                  <a:pt x="0" y="175924"/>
                </a:lnTo>
                <a:close/>
              </a:path>
            </a:pathLst>
          </a:custGeom>
          <a:solidFill>
            <a:schemeClr val="lt1"/>
          </a:solidFill>
          <a:ln>
            <a:noFill/>
          </a:ln>
        </p:spPr>
      </p:sp>
      <p:sp>
        <p:nvSpPr>
          <p:cNvPr id="16" name="Google Shape;16;p3"/>
          <p:cNvSpPr/>
          <p:nvPr/>
        </p:nvSpPr>
        <p:spPr>
          <a:xfrm>
            <a:off x="0" y="0"/>
            <a:ext cx="9144250" cy="4398100"/>
          </a:xfrm>
          <a:custGeom>
            <a:rect b="b" l="l" r="r" t="t"/>
            <a:pathLst>
              <a:path extrusionOk="0" h="175924" w="365770">
                <a:moveTo>
                  <a:pt x="0" y="0"/>
                </a:moveTo>
                <a:lnTo>
                  <a:pt x="365770" y="0"/>
                </a:lnTo>
                <a:lnTo>
                  <a:pt x="365760" y="70914"/>
                </a:lnTo>
                <a:lnTo>
                  <a:pt x="0" y="175924"/>
                </a:lnTo>
                <a:close/>
              </a:path>
            </a:pathLst>
          </a:custGeom>
          <a:solidFill>
            <a:schemeClr val="accent3"/>
          </a:solidFill>
          <a:ln>
            <a:noFill/>
          </a:ln>
        </p:spPr>
      </p:sp>
      <p:sp>
        <p:nvSpPr>
          <p:cNvPr id="17" name="Google Shape;17;p3"/>
          <p:cNvSpPr txBox="1"/>
          <p:nvPr>
            <p:ph type="title"/>
          </p:nvPr>
        </p:nvSpPr>
        <p:spPr>
          <a:xfrm>
            <a:off x="311700" y="539725"/>
            <a:ext cx="8520600" cy="1282500"/>
          </a:xfrm>
          <a:prstGeom prst="rect">
            <a:avLst/>
          </a:prstGeom>
        </p:spPr>
        <p:txBody>
          <a:bodyPr anchorCtr="0" anchor="t"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18" name="Google Shape;18;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9" name="Shape 19"/>
        <p:cNvGrpSpPr/>
        <p:nvPr/>
      </p:nvGrpSpPr>
      <p:grpSpPr>
        <a:xfrm>
          <a:off x="0" y="0"/>
          <a:ext cx="0" cy="0"/>
          <a:chOff x="0" y="0"/>
          <a:chExt cx="0" cy="0"/>
        </a:xfrm>
      </p:grpSpPr>
      <p:sp>
        <p:nvSpPr>
          <p:cNvPr id="20" name="Google Shape;20;p4"/>
          <p:cNvSpPr/>
          <p:nvPr/>
        </p:nvSpPr>
        <p:spPr>
          <a:xfrm>
            <a:off x="0" y="0"/>
            <a:ext cx="4314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4"/>
          <p:cNvSpPr/>
          <p:nvPr/>
        </p:nvSpPr>
        <p:spPr>
          <a:xfrm>
            <a:off x="0" y="44125"/>
            <a:ext cx="4313625" cy="4399375"/>
          </a:xfrm>
          <a:custGeom>
            <a:rect b="b" l="l" r="r" t="t"/>
            <a:pathLst>
              <a:path extrusionOk="0" h="175975" w="172545">
                <a:moveTo>
                  <a:pt x="0" y="157"/>
                </a:moveTo>
                <a:lnTo>
                  <a:pt x="172419" y="0"/>
                </a:lnTo>
                <a:lnTo>
                  <a:pt x="172545" y="126541"/>
                </a:lnTo>
                <a:lnTo>
                  <a:pt x="0" y="175975"/>
                </a:lnTo>
                <a:close/>
              </a:path>
            </a:pathLst>
          </a:custGeom>
          <a:solidFill>
            <a:schemeClr val="accent2"/>
          </a:solidFill>
          <a:ln>
            <a:noFill/>
          </a:ln>
        </p:spPr>
      </p:sp>
      <p:sp>
        <p:nvSpPr>
          <p:cNvPr id="22" name="Google Shape;22;p4"/>
          <p:cNvSpPr/>
          <p:nvPr/>
        </p:nvSpPr>
        <p:spPr>
          <a:xfrm>
            <a:off x="-125" y="0"/>
            <a:ext cx="4316900" cy="4395600"/>
          </a:xfrm>
          <a:custGeom>
            <a:rect b="b" l="l" r="r" t="t"/>
            <a:pathLst>
              <a:path extrusionOk="0" h="175824" w="172676">
                <a:moveTo>
                  <a:pt x="0" y="6"/>
                </a:moveTo>
                <a:lnTo>
                  <a:pt x="172676" y="0"/>
                </a:lnTo>
                <a:lnTo>
                  <a:pt x="172562" y="126442"/>
                </a:lnTo>
                <a:lnTo>
                  <a:pt x="0" y="175824"/>
                </a:lnTo>
                <a:close/>
              </a:path>
            </a:pathLst>
          </a:custGeom>
          <a:solidFill>
            <a:schemeClr val="dk1"/>
          </a:solidFill>
          <a:ln>
            <a:noFill/>
          </a:ln>
        </p:spPr>
      </p:sp>
      <p:sp>
        <p:nvSpPr>
          <p:cNvPr id="23" name="Google Shape;23;p4"/>
          <p:cNvSpPr txBox="1"/>
          <p:nvPr>
            <p:ph type="title"/>
          </p:nvPr>
        </p:nvSpPr>
        <p:spPr>
          <a:xfrm>
            <a:off x="311725" y="500925"/>
            <a:ext cx="3706500" cy="25089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4" name="Google Shape;24;p4"/>
          <p:cNvSpPr txBox="1"/>
          <p:nvPr>
            <p:ph idx="1" type="body"/>
          </p:nvPr>
        </p:nvSpPr>
        <p:spPr>
          <a:xfrm>
            <a:off x="4644675" y="500925"/>
            <a:ext cx="4166400" cy="40986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25" name="Google Shape;25;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6" name="Shape 26"/>
        <p:cNvGrpSpPr/>
        <p:nvPr/>
      </p:nvGrpSpPr>
      <p:grpSpPr>
        <a:xfrm>
          <a:off x="0" y="0"/>
          <a:ext cx="0" cy="0"/>
          <a:chOff x="0" y="0"/>
          <a:chExt cx="0" cy="0"/>
        </a:xfrm>
      </p:grpSpPr>
      <p:sp>
        <p:nvSpPr>
          <p:cNvPr id="27" name="Google Shape;27;p5"/>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5"/>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29" name="Google Shape;29;p5"/>
          <p:cNvSpPr txBox="1"/>
          <p:nvPr>
            <p:ph idx="1" type="body"/>
          </p:nvPr>
        </p:nvSpPr>
        <p:spPr>
          <a:xfrm>
            <a:off x="3117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0" name="Google Shape;30;p5"/>
          <p:cNvSpPr txBox="1"/>
          <p:nvPr>
            <p:ph idx="2" type="body"/>
          </p:nvPr>
        </p:nvSpPr>
        <p:spPr>
          <a:xfrm>
            <a:off x="4832400" y="1505700"/>
            <a:ext cx="3999900" cy="30762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31" name="Google Shape;31;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2" name="Shape 32"/>
        <p:cNvGrpSpPr/>
        <p:nvPr/>
      </p:nvGrpSpPr>
      <p:grpSpPr>
        <a:xfrm>
          <a:off x="0" y="0"/>
          <a:ext cx="0" cy="0"/>
          <a:chOff x="0" y="0"/>
          <a:chExt cx="0" cy="0"/>
        </a:xfrm>
      </p:grpSpPr>
      <p:sp>
        <p:nvSpPr>
          <p:cNvPr id="33" name="Google Shape;33;p6"/>
          <p:cNvSpPr/>
          <p:nvPr/>
        </p:nvSpPr>
        <p:spPr>
          <a:xfrm>
            <a:off x="0" y="0"/>
            <a:ext cx="9144000" cy="12771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 name="Google Shape;34;p6"/>
          <p:cNvSpPr txBox="1"/>
          <p:nvPr>
            <p:ph type="title"/>
          </p:nvPr>
        </p:nvSpPr>
        <p:spPr>
          <a:xfrm>
            <a:off x="311725" y="500925"/>
            <a:ext cx="8520600" cy="6237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5" name="Google Shape;35;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6" name="Shape 36"/>
        <p:cNvGrpSpPr/>
        <p:nvPr/>
      </p:nvGrpSpPr>
      <p:grpSpPr>
        <a:xfrm>
          <a:off x="0" y="0"/>
          <a:ext cx="0" cy="0"/>
          <a:chOff x="0" y="0"/>
          <a:chExt cx="0" cy="0"/>
        </a:xfrm>
      </p:grpSpPr>
      <p:sp>
        <p:nvSpPr>
          <p:cNvPr id="37" name="Google Shape;37;p7"/>
          <p:cNvSpPr/>
          <p:nvPr/>
        </p:nvSpPr>
        <p:spPr>
          <a:xfrm>
            <a:off x="0" y="0"/>
            <a:ext cx="37644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7"/>
          <p:cNvSpPr txBox="1"/>
          <p:nvPr>
            <p:ph type="title"/>
          </p:nvPr>
        </p:nvSpPr>
        <p:spPr>
          <a:xfrm>
            <a:off x="311725" y="500925"/>
            <a:ext cx="3127500" cy="18291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39" name="Google Shape;39;p7"/>
          <p:cNvSpPr txBox="1"/>
          <p:nvPr>
            <p:ph idx="1" type="body"/>
          </p:nvPr>
        </p:nvSpPr>
        <p:spPr>
          <a:xfrm>
            <a:off x="311700" y="2390650"/>
            <a:ext cx="3127500" cy="229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Clr>
                <a:schemeClr val="accent2"/>
              </a:buClr>
              <a:buSzPts val="1300"/>
              <a:buChar char="●"/>
              <a:defRPr>
                <a:solidFill>
                  <a:schemeClr val="accent2"/>
                </a:solidFill>
              </a:defRPr>
            </a:lvl1pPr>
            <a:lvl2pPr indent="-298450" lvl="1" marL="914400">
              <a:spcBef>
                <a:spcPts val="0"/>
              </a:spcBef>
              <a:spcAft>
                <a:spcPts val="0"/>
              </a:spcAft>
              <a:buClr>
                <a:schemeClr val="accent2"/>
              </a:buClr>
              <a:buSzPts val="1100"/>
              <a:buChar char="○"/>
              <a:defRPr>
                <a:solidFill>
                  <a:schemeClr val="accent2"/>
                </a:solidFill>
              </a:defRPr>
            </a:lvl2pPr>
            <a:lvl3pPr indent="-298450" lvl="2" marL="1371600">
              <a:spcBef>
                <a:spcPts val="0"/>
              </a:spcBef>
              <a:spcAft>
                <a:spcPts val="0"/>
              </a:spcAft>
              <a:buClr>
                <a:schemeClr val="accent2"/>
              </a:buClr>
              <a:buSzPts val="1100"/>
              <a:buChar char="■"/>
              <a:defRPr>
                <a:solidFill>
                  <a:schemeClr val="accent2"/>
                </a:solidFill>
              </a:defRPr>
            </a:lvl3pPr>
            <a:lvl4pPr indent="-298450" lvl="3" marL="1828800">
              <a:spcBef>
                <a:spcPts val="0"/>
              </a:spcBef>
              <a:spcAft>
                <a:spcPts val="0"/>
              </a:spcAft>
              <a:buClr>
                <a:schemeClr val="accent2"/>
              </a:buClr>
              <a:buSzPts val="1100"/>
              <a:buChar char="●"/>
              <a:defRPr>
                <a:solidFill>
                  <a:schemeClr val="accent2"/>
                </a:solidFill>
              </a:defRPr>
            </a:lvl4pPr>
            <a:lvl5pPr indent="-298450" lvl="4" marL="2286000">
              <a:spcBef>
                <a:spcPts val="0"/>
              </a:spcBef>
              <a:spcAft>
                <a:spcPts val="0"/>
              </a:spcAft>
              <a:buClr>
                <a:schemeClr val="accent2"/>
              </a:buClr>
              <a:buSzPts val="1100"/>
              <a:buChar char="○"/>
              <a:defRPr>
                <a:solidFill>
                  <a:schemeClr val="accent2"/>
                </a:solidFill>
              </a:defRPr>
            </a:lvl5pPr>
            <a:lvl6pPr indent="-298450" lvl="5" marL="2743200">
              <a:spcBef>
                <a:spcPts val="0"/>
              </a:spcBef>
              <a:spcAft>
                <a:spcPts val="0"/>
              </a:spcAft>
              <a:buClr>
                <a:schemeClr val="accent2"/>
              </a:buClr>
              <a:buSzPts val="1100"/>
              <a:buChar char="■"/>
              <a:defRPr>
                <a:solidFill>
                  <a:schemeClr val="accent2"/>
                </a:solidFill>
              </a:defRPr>
            </a:lvl6pPr>
            <a:lvl7pPr indent="-298450" lvl="6" marL="3200400">
              <a:spcBef>
                <a:spcPts val="0"/>
              </a:spcBef>
              <a:spcAft>
                <a:spcPts val="0"/>
              </a:spcAft>
              <a:buClr>
                <a:schemeClr val="accent2"/>
              </a:buClr>
              <a:buSzPts val="1100"/>
              <a:buChar char="●"/>
              <a:defRPr>
                <a:solidFill>
                  <a:schemeClr val="accent2"/>
                </a:solidFill>
              </a:defRPr>
            </a:lvl7pPr>
            <a:lvl8pPr indent="-298450" lvl="7" marL="3657600">
              <a:spcBef>
                <a:spcPts val="0"/>
              </a:spcBef>
              <a:spcAft>
                <a:spcPts val="0"/>
              </a:spcAft>
              <a:buClr>
                <a:schemeClr val="accent2"/>
              </a:buClr>
              <a:buSzPts val="1100"/>
              <a:buChar char="○"/>
              <a:defRPr>
                <a:solidFill>
                  <a:schemeClr val="accent2"/>
                </a:solidFill>
              </a:defRPr>
            </a:lvl8pPr>
            <a:lvl9pPr indent="-298450" lvl="8" marL="4114800">
              <a:spcBef>
                <a:spcPts val="0"/>
              </a:spcBef>
              <a:spcAft>
                <a:spcPts val="0"/>
              </a:spcAft>
              <a:buClr>
                <a:schemeClr val="accent2"/>
              </a:buClr>
              <a:buSzPts val="1100"/>
              <a:buChar char="■"/>
              <a:defRPr>
                <a:solidFill>
                  <a:schemeClr val="accent2"/>
                </a:solidFill>
              </a:defRPr>
            </a:lvl9pPr>
          </a:lstStyle>
          <a:p/>
        </p:txBody>
      </p:sp>
      <p:sp>
        <p:nvSpPr>
          <p:cNvPr id="40" name="Google Shape;40;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41" name="Shape 41"/>
        <p:cNvGrpSpPr/>
        <p:nvPr/>
      </p:nvGrpSpPr>
      <p:grpSpPr>
        <a:xfrm>
          <a:off x="0" y="0"/>
          <a:ext cx="0" cy="0"/>
          <a:chOff x="0" y="0"/>
          <a:chExt cx="0" cy="0"/>
        </a:xfrm>
      </p:grpSpPr>
      <p:sp>
        <p:nvSpPr>
          <p:cNvPr id="42" name="Google Shape;42;p8"/>
          <p:cNvSpPr txBox="1"/>
          <p:nvPr>
            <p:ph type="title"/>
          </p:nvPr>
        </p:nvSpPr>
        <p:spPr>
          <a:xfrm>
            <a:off x="311675" y="798600"/>
            <a:ext cx="6247800" cy="3546300"/>
          </a:xfrm>
          <a:prstGeom prst="rect">
            <a:avLst/>
          </a:prstGeom>
        </p:spPr>
        <p:txBody>
          <a:bodyPr anchorCtr="0" anchor="ctr" bIns="91425" lIns="91425" spcFirstLastPara="1" rIns="91425" wrap="square" tIns="91425">
            <a:normAutofit/>
          </a:bodyPr>
          <a:lstStyle>
            <a:lvl1pPr lvl="0">
              <a:spcBef>
                <a:spcPts val="0"/>
              </a:spcBef>
              <a:spcAft>
                <a:spcPts val="0"/>
              </a:spcAft>
              <a:buSzPts val="3600"/>
              <a:buNone/>
              <a:defRPr sz="3600"/>
            </a:lvl1pPr>
            <a:lvl2pPr lvl="1">
              <a:spcBef>
                <a:spcPts val="0"/>
              </a:spcBef>
              <a:spcAft>
                <a:spcPts val="0"/>
              </a:spcAft>
              <a:buSzPts val="3600"/>
              <a:buNone/>
              <a:defRPr sz="3600"/>
            </a:lvl2pPr>
            <a:lvl3pPr lvl="2">
              <a:spcBef>
                <a:spcPts val="0"/>
              </a:spcBef>
              <a:spcAft>
                <a:spcPts val="0"/>
              </a:spcAft>
              <a:buSzPts val="3600"/>
              <a:buNone/>
              <a:defRPr sz="3600"/>
            </a:lvl3pPr>
            <a:lvl4pPr lvl="3">
              <a:spcBef>
                <a:spcPts val="0"/>
              </a:spcBef>
              <a:spcAft>
                <a:spcPts val="0"/>
              </a:spcAft>
              <a:buSzPts val="3600"/>
              <a:buNone/>
              <a:defRPr sz="3600"/>
            </a:lvl4pPr>
            <a:lvl5pPr lvl="4">
              <a:spcBef>
                <a:spcPts val="0"/>
              </a:spcBef>
              <a:spcAft>
                <a:spcPts val="0"/>
              </a:spcAft>
              <a:buSzPts val="3600"/>
              <a:buNone/>
              <a:defRPr sz="3600"/>
            </a:lvl5pPr>
            <a:lvl6pPr lvl="5">
              <a:spcBef>
                <a:spcPts val="0"/>
              </a:spcBef>
              <a:spcAft>
                <a:spcPts val="0"/>
              </a:spcAft>
              <a:buSzPts val="3600"/>
              <a:buNone/>
              <a:defRPr sz="3600"/>
            </a:lvl6pPr>
            <a:lvl7pPr lvl="6">
              <a:spcBef>
                <a:spcPts val="0"/>
              </a:spcBef>
              <a:spcAft>
                <a:spcPts val="0"/>
              </a:spcAft>
              <a:buSzPts val="3600"/>
              <a:buNone/>
              <a:defRPr sz="3600"/>
            </a:lvl7pPr>
            <a:lvl8pPr lvl="7">
              <a:spcBef>
                <a:spcPts val="0"/>
              </a:spcBef>
              <a:spcAft>
                <a:spcPts val="0"/>
              </a:spcAft>
              <a:buSzPts val="3600"/>
              <a:buNone/>
              <a:defRPr sz="3600"/>
            </a:lvl8pPr>
            <a:lvl9pPr lvl="8">
              <a:spcBef>
                <a:spcPts val="0"/>
              </a:spcBef>
              <a:spcAft>
                <a:spcPts val="0"/>
              </a:spcAft>
              <a:buSzPts val="3600"/>
              <a:buNone/>
              <a:defRPr sz="3600"/>
            </a:lvl9pPr>
          </a:lstStyle>
          <a:p/>
        </p:txBody>
      </p:sp>
      <p:sp>
        <p:nvSpPr>
          <p:cNvPr id="43" name="Google Shape;43;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accent1"/>
                </a:solidFill>
              </a:defRPr>
            </a:lvl1pPr>
            <a:lvl2pPr lvl="1">
              <a:buNone/>
              <a:defRPr>
                <a:solidFill>
                  <a:schemeClr val="accent1"/>
                </a:solidFill>
              </a:defRPr>
            </a:lvl2pPr>
            <a:lvl3pPr lvl="2">
              <a:buNone/>
              <a:defRPr>
                <a:solidFill>
                  <a:schemeClr val="accent1"/>
                </a:solidFill>
              </a:defRPr>
            </a:lvl3pPr>
            <a:lvl4pPr lvl="3">
              <a:buNone/>
              <a:defRPr>
                <a:solidFill>
                  <a:schemeClr val="accent1"/>
                </a:solidFill>
              </a:defRPr>
            </a:lvl4pPr>
            <a:lvl5pPr lvl="4">
              <a:buNone/>
              <a:defRPr>
                <a:solidFill>
                  <a:schemeClr val="accent1"/>
                </a:solidFill>
              </a:defRPr>
            </a:lvl5pPr>
            <a:lvl6pPr lvl="5">
              <a:buNone/>
              <a:defRPr>
                <a:solidFill>
                  <a:schemeClr val="accent1"/>
                </a:solidFill>
              </a:defRPr>
            </a:lvl6pPr>
            <a:lvl7pPr lvl="6">
              <a:buNone/>
              <a:defRPr>
                <a:solidFill>
                  <a:schemeClr val="accent1"/>
                </a:solidFill>
              </a:defRPr>
            </a:lvl7pPr>
            <a:lvl8pPr lvl="7">
              <a:buNone/>
              <a:defRPr>
                <a:solidFill>
                  <a:schemeClr val="accent1"/>
                </a:solidFill>
              </a:defRPr>
            </a:lvl8pPr>
            <a:lvl9pPr lvl="8">
              <a:buNone/>
              <a:defRPr>
                <a:solidFill>
                  <a:schemeClr val="accen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9"/>
          <p:cNvSpPr/>
          <p:nvPr/>
        </p:nvSpPr>
        <p:spPr>
          <a:xfrm>
            <a:off x="0" y="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9"/>
          <p:cNvSpPr txBox="1"/>
          <p:nvPr>
            <p:ph type="title"/>
          </p:nvPr>
        </p:nvSpPr>
        <p:spPr>
          <a:xfrm>
            <a:off x="311300" y="500925"/>
            <a:ext cx="3704400" cy="20496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2800"/>
              <a:buNone/>
              <a:defRPr>
                <a:solidFill>
                  <a:schemeClr val="lt1"/>
                </a:solidFill>
              </a:defRPr>
            </a:lvl1pPr>
            <a:lvl2pPr lvl="1">
              <a:spcBef>
                <a:spcPts val="0"/>
              </a:spcBef>
              <a:spcAft>
                <a:spcPts val="0"/>
              </a:spcAft>
              <a:buClr>
                <a:schemeClr val="lt1"/>
              </a:buClr>
              <a:buSzPts val="2800"/>
              <a:buNone/>
              <a:defRPr>
                <a:solidFill>
                  <a:schemeClr val="lt1"/>
                </a:solidFill>
              </a:defRPr>
            </a:lvl2pPr>
            <a:lvl3pPr lvl="2">
              <a:spcBef>
                <a:spcPts val="0"/>
              </a:spcBef>
              <a:spcAft>
                <a:spcPts val="0"/>
              </a:spcAft>
              <a:buClr>
                <a:schemeClr val="lt1"/>
              </a:buClr>
              <a:buSzPts val="2800"/>
              <a:buNone/>
              <a:defRPr>
                <a:solidFill>
                  <a:schemeClr val="lt1"/>
                </a:solidFill>
              </a:defRPr>
            </a:lvl3pPr>
            <a:lvl4pPr lvl="3">
              <a:spcBef>
                <a:spcPts val="0"/>
              </a:spcBef>
              <a:spcAft>
                <a:spcPts val="0"/>
              </a:spcAft>
              <a:buClr>
                <a:schemeClr val="lt1"/>
              </a:buClr>
              <a:buSzPts val="2800"/>
              <a:buNone/>
              <a:defRPr>
                <a:solidFill>
                  <a:schemeClr val="lt1"/>
                </a:solidFill>
              </a:defRPr>
            </a:lvl4pPr>
            <a:lvl5pPr lvl="4">
              <a:spcBef>
                <a:spcPts val="0"/>
              </a:spcBef>
              <a:spcAft>
                <a:spcPts val="0"/>
              </a:spcAft>
              <a:buClr>
                <a:schemeClr val="lt1"/>
              </a:buClr>
              <a:buSzPts val="2800"/>
              <a:buNone/>
              <a:defRPr>
                <a:solidFill>
                  <a:schemeClr val="lt1"/>
                </a:solidFill>
              </a:defRPr>
            </a:lvl5pPr>
            <a:lvl6pPr lvl="5">
              <a:spcBef>
                <a:spcPts val="0"/>
              </a:spcBef>
              <a:spcAft>
                <a:spcPts val="0"/>
              </a:spcAft>
              <a:buClr>
                <a:schemeClr val="lt1"/>
              </a:buClr>
              <a:buSzPts val="2800"/>
              <a:buNone/>
              <a:defRPr>
                <a:solidFill>
                  <a:schemeClr val="lt1"/>
                </a:solidFill>
              </a:defRPr>
            </a:lvl6pPr>
            <a:lvl7pPr lvl="6">
              <a:spcBef>
                <a:spcPts val="0"/>
              </a:spcBef>
              <a:spcAft>
                <a:spcPts val="0"/>
              </a:spcAft>
              <a:buClr>
                <a:schemeClr val="lt1"/>
              </a:buClr>
              <a:buSzPts val="2800"/>
              <a:buNone/>
              <a:defRPr>
                <a:solidFill>
                  <a:schemeClr val="lt1"/>
                </a:solidFill>
              </a:defRPr>
            </a:lvl7pPr>
            <a:lvl8pPr lvl="7">
              <a:spcBef>
                <a:spcPts val="0"/>
              </a:spcBef>
              <a:spcAft>
                <a:spcPts val="0"/>
              </a:spcAft>
              <a:buClr>
                <a:schemeClr val="lt1"/>
              </a:buClr>
              <a:buSzPts val="2800"/>
              <a:buNone/>
              <a:defRPr>
                <a:solidFill>
                  <a:schemeClr val="lt1"/>
                </a:solidFill>
              </a:defRPr>
            </a:lvl8pPr>
            <a:lvl9pPr lvl="8">
              <a:spcBef>
                <a:spcPts val="0"/>
              </a:spcBef>
              <a:spcAft>
                <a:spcPts val="0"/>
              </a:spcAft>
              <a:buClr>
                <a:schemeClr val="lt1"/>
              </a:buClr>
              <a:buSzPts val="2800"/>
              <a:buNone/>
              <a:defRPr>
                <a:solidFill>
                  <a:schemeClr val="lt1"/>
                </a:solidFill>
              </a:defRPr>
            </a:lvl9pPr>
          </a:lstStyle>
          <a:p/>
        </p:txBody>
      </p:sp>
      <p:sp>
        <p:nvSpPr>
          <p:cNvPr id="47" name="Google Shape;47;p9"/>
          <p:cNvSpPr txBox="1"/>
          <p:nvPr>
            <p:ph idx="1" type="subTitle"/>
          </p:nvPr>
        </p:nvSpPr>
        <p:spPr>
          <a:xfrm>
            <a:off x="304800" y="2626725"/>
            <a:ext cx="3704400" cy="9267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accent2"/>
              </a:buClr>
              <a:buSzPts val="1600"/>
              <a:buNone/>
              <a:defRPr sz="1600">
                <a:solidFill>
                  <a:schemeClr val="accent2"/>
                </a:solidFill>
              </a:defRPr>
            </a:lvl1pPr>
            <a:lvl2pPr lvl="1">
              <a:lnSpc>
                <a:spcPct val="100000"/>
              </a:lnSpc>
              <a:spcBef>
                <a:spcPts val="0"/>
              </a:spcBef>
              <a:spcAft>
                <a:spcPts val="0"/>
              </a:spcAft>
              <a:buClr>
                <a:schemeClr val="accent2"/>
              </a:buClr>
              <a:buSzPts val="1600"/>
              <a:buNone/>
              <a:defRPr sz="1600">
                <a:solidFill>
                  <a:schemeClr val="accent2"/>
                </a:solidFill>
              </a:defRPr>
            </a:lvl2pPr>
            <a:lvl3pPr lvl="2">
              <a:lnSpc>
                <a:spcPct val="100000"/>
              </a:lnSpc>
              <a:spcBef>
                <a:spcPts val="0"/>
              </a:spcBef>
              <a:spcAft>
                <a:spcPts val="0"/>
              </a:spcAft>
              <a:buClr>
                <a:schemeClr val="accent2"/>
              </a:buClr>
              <a:buSzPts val="1600"/>
              <a:buNone/>
              <a:defRPr sz="1600">
                <a:solidFill>
                  <a:schemeClr val="accent2"/>
                </a:solidFill>
              </a:defRPr>
            </a:lvl3pPr>
            <a:lvl4pPr lvl="3">
              <a:lnSpc>
                <a:spcPct val="100000"/>
              </a:lnSpc>
              <a:spcBef>
                <a:spcPts val="0"/>
              </a:spcBef>
              <a:spcAft>
                <a:spcPts val="0"/>
              </a:spcAft>
              <a:buClr>
                <a:schemeClr val="accent2"/>
              </a:buClr>
              <a:buSzPts val="1600"/>
              <a:buNone/>
              <a:defRPr sz="1600">
                <a:solidFill>
                  <a:schemeClr val="accent2"/>
                </a:solidFill>
              </a:defRPr>
            </a:lvl4pPr>
            <a:lvl5pPr lvl="4">
              <a:lnSpc>
                <a:spcPct val="100000"/>
              </a:lnSpc>
              <a:spcBef>
                <a:spcPts val="0"/>
              </a:spcBef>
              <a:spcAft>
                <a:spcPts val="0"/>
              </a:spcAft>
              <a:buClr>
                <a:schemeClr val="accent2"/>
              </a:buClr>
              <a:buSzPts val="1600"/>
              <a:buNone/>
              <a:defRPr sz="1600">
                <a:solidFill>
                  <a:schemeClr val="accent2"/>
                </a:solidFill>
              </a:defRPr>
            </a:lvl5pPr>
            <a:lvl6pPr lvl="5">
              <a:lnSpc>
                <a:spcPct val="100000"/>
              </a:lnSpc>
              <a:spcBef>
                <a:spcPts val="0"/>
              </a:spcBef>
              <a:spcAft>
                <a:spcPts val="0"/>
              </a:spcAft>
              <a:buClr>
                <a:schemeClr val="accent2"/>
              </a:buClr>
              <a:buSzPts val="1600"/>
              <a:buNone/>
              <a:defRPr sz="1600">
                <a:solidFill>
                  <a:schemeClr val="accent2"/>
                </a:solidFill>
              </a:defRPr>
            </a:lvl6pPr>
            <a:lvl7pPr lvl="6">
              <a:lnSpc>
                <a:spcPct val="100000"/>
              </a:lnSpc>
              <a:spcBef>
                <a:spcPts val="0"/>
              </a:spcBef>
              <a:spcAft>
                <a:spcPts val="0"/>
              </a:spcAft>
              <a:buClr>
                <a:schemeClr val="accent2"/>
              </a:buClr>
              <a:buSzPts val="1600"/>
              <a:buNone/>
              <a:defRPr sz="1600">
                <a:solidFill>
                  <a:schemeClr val="accent2"/>
                </a:solidFill>
              </a:defRPr>
            </a:lvl7pPr>
            <a:lvl8pPr lvl="7">
              <a:lnSpc>
                <a:spcPct val="100000"/>
              </a:lnSpc>
              <a:spcBef>
                <a:spcPts val="0"/>
              </a:spcBef>
              <a:spcAft>
                <a:spcPts val="0"/>
              </a:spcAft>
              <a:buClr>
                <a:schemeClr val="accent2"/>
              </a:buClr>
              <a:buSzPts val="1600"/>
              <a:buNone/>
              <a:defRPr sz="1600">
                <a:solidFill>
                  <a:schemeClr val="accent2"/>
                </a:solidFill>
              </a:defRPr>
            </a:lvl8pPr>
            <a:lvl9pPr lvl="8">
              <a:lnSpc>
                <a:spcPct val="100000"/>
              </a:lnSpc>
              <a:spcBef>
                <a:spcPts val="0"/>
              </a:spcBef>
              <a:spcAft>
                <a:spcPts val="0"/>
              </a:spcAft>
              <a:buClr>
                <a:schemeClr val="accent2"/>
              </a:buClr>
              <a:buSzPts val="1600"/>
              <a:buNone/>
              <a:defRPr sz="1600">
                <a:solidFill>
                  <a:schemeClr val="accent2"/>
                </a:solidFill>
              </a:defRPr>
            </a:lvl9pPr>
          </a:lstStyle>
          <a:p/>
        </p:txBody>
      </p:sp>
      <p:sp>
        <p:nvSpPr>
          <p:cNvPr id="48" name="Google Shape;48;p9"/>
          <p:cNvSpPr txBox="1"/>
          <p:nvPr>
            <p:ph idx="2" type="body"/>
          </p:nvPr>
        </p:nvSpPr>
        <p:spPr>
          <a:xfrm>
            <a:off x="4879025" y="500925"/>
            <a:ext cx="3954000" cy="4111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49" name="Google Shape;49;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0" name="Shape 50"/>
        <p:cNvGrpSpPr/>
        <p:nvPr/>
      </p:nvGrpSpPr>
      <p:grpSpPr>
        <a:xfrm>
          <a:off x="0" y="0"/>
          <a:ext cx="0" cy="0"/>
          <a:chOff x="0" y="0"/>
          <a:chExt cx="0" cy="0"/>
        </a:xfrm>
      </p:grpSpPr>
      <p:sp>
        <p:nvSpPr>
          <p:cNvPr id="51" name="Google Shape;51;p10"/>
          <p:cNvSpPr/>
          <p:nvPr/>
        </p:nvSpPr>
        <p:spPr>
          <a:xfrm>
            <a:off x="0" y="4369000"/>
            <a:ext cx="9144000" cy="7743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10"/>
          <p:cNvSpPr txBox="1"/>
          <p:nvPr>
            <p:ph idx="1" type="body"/>
          </p:nvPr>
        </p:nvSpPr>
        <p:spPr>
          <a:xfrm>
            <a:off x="311700" y="4521400"/>
            <a:ext cx="7979400" cy="4605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Clr>
                <a:schemeClr val="lt1"/>
              </a:buClr>
              <a:buSzPts val="1300"/>
              <a:buFont typeface="Merriweather"/>
              <a:buNone/>
              <a:defRPr>
                <a:solidFill>
                  <a:schemeClr val="lt1"/>
                </a:solidFill>
                <a:latin typeface="Merriweather"/>
                <a:ea typeface="Merriweather"/>
                <a:cs typeface="Merriweather"/>
                <a:sym typeface="Merriweather"/>
              </a:defRPr>
            </a:lvl1pPr>
          </a:lstStyle>
          <a:p/>
        </p:txBody>
      </p:sp>
      <p:sp>
        <p:nvSpPr>
          <p:cNvPr id="53" name="Google Shape;5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paradigm">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1pPr>
            <a:lvl2pPr lvl="1">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2pPr>
            <a:lvl3pPr lvl="2">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3pPr>
            <a:lvl4pPr lvl="3">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4pPr>
            <a:lvl5pPr lvl="4">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5pPr>
            <a:lvl6pPr lvl="5">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6pPr>
            <a:lvl7pPr lvl="6">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7pPr>
            <a:lvl8pPr lvl="7">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8pPr>
            <a:lvl9pPr lvl="8">
              <a:spcBef>
                <a:spcPts val="0"/>
              </a:spcBef>
              <a:spcAft>
                <a:spcPts val="0"/>
              </a:spcAft>
              <a:buClr>
                <a:schemeClr val="accent1"/>
              </a:buClr>
              <a:buSzPts val="2800"/>
              <a:buFont typeface="Merriweather"/>
              <a:buNone/>
              <a:defRPr sz="2800">
                <a:solidFill>
                  <a:schemeClr val="accent1"/>
                </a:solidFill>
                <a:latin typeface="Merriweather"/>
                <a:ea typeface="Merriweather"/>
                <a:cs typeface="Merriweather"/>
                <a:sym typeface="Merriweather"/>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Roboto"/>
              <a:buChar char="●"/>
              <a:defRPr sz="1300">
                <a:solidFill>
                  <a:schemeClr val="dk2"/>
                </a:solidFill>
                <a:latin typeface="Roboto"/>
                <a:ea typeface="Roboto"/>
                <a:cs typeface="Roboto"/>
                <a:sym typeface="Roboto"/>
              </a:defRPr>
            </a:lvl1pPr>
            <a:lvl2pPr indent="-298450" lvl="1" marL="914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2pPr>
            <a:lvl3pPr indent="-298450" lvl="2" marL="1371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3pPr>
            <a:lvl4pPr indent="-298450" lvl="3" marL="1828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4pPr>
            <a:lvl5pPr indent="-298450" lvl="4" marL="22860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5pPr>
            <a:lvl6pPr indent="-298450" lvl="5" marL="27432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6pPr>
            <a:lvl7pPr indent="-298450" lvl="6" marL="32004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7pPr>
            <a:lvl8pPr indent="-298450" lvl="7" marL="36576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8pPr>
            <a:lvl9pPr indent="-298450" lvl="8" marL="4114800">
              <a:lnSpc>
                <a:spcPct val="115000"/>
              </a:lnSpc>
              <a:spcBef>
                <a:spcPts val="0"/>
              </a:spcBef>
              <a:spcAft>
                <a:spcPts val="0"/>
              </a:spcAft>
              <a:buClr>
                <a:schemeClr val="dk2"/>
              </a:buClr>
              <a:buSzPts val="1100"/>
              <a:buFont typeface="Roboto"/>
              <a:buChar char="■"/>
              <a:defRPr sz="1100">
                <a:solidFill>
                  <a:schemeClr val="dk2"/>
                </a:solidFill>
                <a:latin typeface="Roboto"/>
                <a:ea typeface="Roboto"/>
                <a:cs typeface="Roboto"/>
                <a:sym typeface="Roboto"/>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Roboto"/>
                <a:ea typeface="Roboto"/>
                <a:cs typeface="Roboto"/>
                <a:sym typeface="Roboto"/>
              </a:defRPr>
            </a:lvl1pPr>
            <a:lvl2pPr lvl="1" algn="r">
              <a:buNone/>
              <a:defRPr sz="1000">
                <a:solidFill>
                  <a:schemeClr val="dk2"/>
                </a:solidFill>
                <a:latin typeface="Roboto"/>
                <a:ea typeface="Roboto"/>
                <a:cs typeface="Roboto"/>
                <a:sym typeface="Roboto"/>
              </a:defRPr>
            </a:lvl2pPr>
            <a:lvl3pPr lvl="2" algn="r">
              <a:buNone/>
              <a:defRPr sz="1000">
                <a:solidFill>
                  <a:schemeClr val="dk2"/>
                </a:solidFill>
                <a:latin typeface="Roboto"/>
                <a:ea typeface="Roboto"/>
                <a:cs typeface="Roboto"/>
                <a:sym typeface="Roboto"/>
              </a:defRPr>
            </a:lvl3pPr>
            <a:lvl4pPr lvl="3" algn="r">
              <a:buNone/>
              <a:defRPr sz="1000">
                <a:solidFill>
                  <a:schemeClr val="dk2"/>
                </a:solidFill>
                <a:latin typeface="Roboto"/>
                <a:ea typeface="Roboto"/>
                <a:cs typeface="Roboto"/>
                <a:sym typeface="Roboto"/>
              </a:defRPr>
            </a:lvl4pPr>
            <a:lvl5pPr lvl="4" algn="r">
              <a:buNone/>
              <a:defRPr sz="1000">
                <a:solidFill>
                  <a:schemeClr val="dk2"/>
                </a:solidFill>
                <a:latin typeface="Roboto"/>
                <a:ea typeface="Roboto"/>
                <a:cs typeface="Roboto"/>
                <a:sym typeface="Roboto"/>
              </a:defRPr>
            </a:lvl5pPr>
            <a:lvl6pPr lvl="5" algn="r">
              <a:buNone/>
              <a:defRPr sz="1000">
                <a:solidFill>
                  <a:schemeClr val="dk2"/>
                </a:solidFill>
                <a:latin typeface="Roboto"/>
                <a:ea typeface="Roboto"/>
                <a:cs typeface="Roboto"/>
                <a:sym typeface="Roboto"/>
              </a:defRPr>
            </a:lvl6pPr>
            <a:lvl7pPr lvl="6" algn="r">
              <a:buNone/>
              <a:defRPr sz="1000">
                <a:solidFill>
                  <a:schemeClr val="dk2"/>
                </a:solidFill>
                <a:latin typeface="Roboto"/>
                <a:ea typeface="Roboto"/>
                <a:cs typeface="Roboto"/>
                <a:sym typeface="Roboto"/>
              </a:defRPr>
            </a:lvl7pPr>
            <a:lvl8pPr lvl="7" algn="r">
              <a:buNone/>
              <a:defRPr sz="1000">
                <a:solidFill>
                  <a:schemeClr val="dk2"/>
                </a:solidFill>
                <a:latin typeface="Roboto"/>
                <a:ea typeface="Roboto"/>
                <a:cs typeface="Roboto"/>
                <a:sym typeface="Roboto"/>
              </a:defRPr>
            </a:lvl8pPr>
            <a:lvl9pPr lvl="8" algn="r">
              <a:buNone/>
              <a:defRPr sz="1000">
                <a:solidFill>
                  <a:schemeClr val="dk2"/>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3"/>
          <p:cNvSpPr txBox="1"/>
          <p:nvPr>
            <p:ph type="ctrTitle"/>
          </p:nvPr>
        </p:nvSpPr>
        <p:spPr>
          <a:xfrm>
            <a:off x="311700" y="539725"/>
            <a:ext cx="8520600" cy="12825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b="1" lang="en" sz="6000">
                <a:solidFill>
                  <a:srgbClr val="F3F3F3"/>
                </a:solidFill>
                <a:highlight>
                  <a:srgbClr val="93C47D"/>
                </a:highlight>
                <a:latin typeface="Amatic SC"/>
                <a:ea typeface="Amatic SC"/>
                <a:cs typeface="Amatic SC"/>
                <a:sym typeface="Amatic SC"/>
              </a:rPr>
              <a:t>Gratitude </a:t>
            </a:r>
            <a:endParaRPr b="1" sz="6000">
              <a:solidFill>
                <a:srgbClr val="F3F3F3"/>
              </a:solidFill>
              <a:highlight>
                <a:srgbClr val="93C47D"/>
              </a:highlight>
              <a:latin typeface="Amatic SC"/>
              <a:ea typeface="Amatic SC"/>
              <a:cs typeface="Amatic SC"/>
              <a:sym typeface="Amatic SC"/>
            </a:endParaRPr>
          </a:p>
        </p:txBody>
      </p:sp>
      <p:sp>
        <p:nvSpPr>
          <p:cNvPr id="65" name="Google Shape;65;p13"/>
          <p:cNvSpPr txBox="1"/>
          <p:nvPr>
            <p:ph idx="1" type="subTitle"/>
          </p:nvPr>
        </p:nvSpPr>
        <p:spPr>
          <a:xfrm>
            <a:off x="396375" y="1899697"/>
            <a:ext cx="4486200" cy="943800"/>
          </a:xfrm>
          <a:prstGeom prst="rect">
            <a:avLst/>
          </a:prstGeom>
        </p:spPr>
        <p:txBody>
          <a:bodyPr anchorCtr="0" anchor="t" bIns="91425" lIns="91425" spcFirstLastPara="1" rIns="91425" wrap="square" tIns="91425">
            <a:normAutofit fontScale="85000" lnSpcReduction="20000"/>
          </a:bodyPr>
          <a:lstStyle/>
          <a:p>
            <a:pPr indent="0" lvl="0" marL="0" rtl="0" algn="ctr">
              <a:spcBef>
                <a:spcPts val="0"/>
              </a:spcBef>
              <a:spcAft>
                <a:spcPts val="0"/>
              </a:spcAft>
              <a:buNone/>
            </a:pPr>
            <a:r>
              <a:rPr lang="en" sz="1800">
                <a:solidFill>
                  <a:srgbClr val="202124"/>
                </a:solidFill>
                <a:highlight>
                  <a:srgbClr val="FFFFFF"/>
                </a:highlight>
                <a:latin typeface="Caveat"/>
                <a:ea typeface="Caveat"/>
                <a:cs typeface="Caveat"/>
                <a:sym typeface="Caveat"/>
              </a:rPr>
              <a:t>the </a:t>
            </a:r>
            <a:r>
              <a:rPr b="1" lang="en" sz="1800">
                <a:solidFill>
                  <a:srgbClr val="202124"/>
                </a:solidFill>
                <a:highlight>
                  <a:srgbClr val="FFFFFF"/>
                </a:highlight>
                <a:latin typeface="Caveat"/>
                <a:ea typeface="Caveat"/>
                <a:cs typeface="Caveat"/>
                <a:sym typeface="Caveat"/>
              </a:rPr>
              <a:t>quality </a:t>
            </a:r>
            <a:r>
              <a:rPr lang="en" sz="1800">
                <a:solidFill>
                  <a:srgbClr val="202124"/>
                </a:solidFill>
                <a:highlight>
                  <a:srgbClr val="FFFFFF"/>
                </a:highlight>
                <a:latin typeface="Caveat"/>
                <a:ea typeface="Caveat"/>
                <a:cs typeface="Caveat"/>
                <a:sym typeface="Caveat"/>
              </a:rPr>
              <a:t>of being thankful; readiness to </a:t>
            </a:r>
            <a:r>
              <a:rPr b="1" lang="en" sz="1800">
                <a:solidFill>
                  <a:srgbClr val="202124"/>
                </a:solidFill>
                <a:highlight>
                  <a:srgbClr val="FFFFFF"/>
                </a:highlight>
                <a:latin typeface="Caveat"/>
                <a:ea typeface="Caveat"/>
                <a:cs typeface="Caveat"/>
                <a:sym typeface="Caveat"/>
              </a:rPr>
              <a:t>show appreciation</a:t>
            </a:r>
            <a:r>
              <a:rPr lang="en" sz="1800">
                <a:solidFill>
                  <a:srgbClr val="202124"/>
                </a:solidFill>
                <a:highlight>
                  <a:srgbClr val="FFFFFF"/>
                </a:highlight>
                <a:latin typeface="Caveat"/>
                <a:ea typeface="Caveat"/>
                <a:cs typeface="Caveat"/>
                <a:sym typeface="Caveat"/>
              </a:rPr>
              <a:t> for and to </a:t>
            </a:r>
            <a:r>
              <a:rPr b="1" lang="en" sz="1800">
                <a:solidFill>
                  <a:srgbClr val="202124"/>
                </a:solidFill>
                <a:highlight>
                  <a:srgbClr val="FFFFFF"/>
                </a:highlight>
                <a:latin typeface="Caveat"/>
                <a:ea typeface="Caveat"/>
                <a:cs typeface="Caveat"/>
                <a:sym typeface="Caveat"/>
              </a:rPr>
              <a:t>return kindness.</a:t>
            </a:r>
            <a:endParaRPr b="1" sz="1800">
              <a:solidFill>
                <a:srgbClr val="202124"/>
              </a:solidFill>
              <a:highlight>
                <a:srgbClr val="FFFFFF"/>
              </a:highlight>
              <a:latin typeface="Caveat"/>
              <a:ea typeface="Caveat"/>
              <a:cs typeface="Caveat"/>
              <a:sym typeface="Caveat"/>
            </a:endParaRPr>
          </a:p>
          <a:p>
            <a:pPr indent="0" lvl="0" marL="0" rtl="0" algn="ctr">
              <a:spcBef>
                <a:spcPts val="0"/>
              </a:spcBef>
              <a:spcAft>
                <a:spcPts val="0"/>
              </a:spcAft>
              <a:buNone/>
            </a:pPr>
            <a:r>
              <a:t/>
            </a:r>
            <a:endParaRPr b="1" sz="1800">
              <a:solidFill>
                <a:srgbClr val="202124"/>
              </a:solidFill>
              <a:highlight>
                <a:srgbClr val="FFFFFF"/>
              </a:highlight>
              <a:latin typeface="Caveat"/>
              <a:ea typeface="Caveat"/>
              <a:cs typeface="Caveat"/>
              <a:sym typeface="Caveat"/>
            </a:endParaRPr>
          </a:p>
          <a:p>
            <a:pPr indent="0" lvl="0" marL="0" rtl="0" algn="ctr">
              <a:spcBef>
                <a:spcPts val="0"/>
              </a:spcBef>
              <a:spcAft>
                <a:spcPts val="0"/>
              </a:spcAft>
              <a:buNone/>
            </a:pPr>
            <a:r>
              <a:rPr b="1" lang="en" sz="1800">
                <a:solidFill>
                  <a:srgbClr val="202124"/>
                </a:solidFill>
                <a:highlight>
                  <a:srgbClr val="FFFFFF"/>
                </a:highlight>
                <a:latin typeface="Caveat"/>
                <a:ea typeface="Caveat"/>
                <a:cs typeface="Caveat"/>
                <a:sym typeface="Caveat"/>
              </a:rPr>
              <a:t>How do you express gratitude?</a:t>
            </a:r>
            <a:endParaRPr b="1" sz="1800">
              <a:solidFill>
                <a:srgbClr val="202124"/>
              </a:solidFill>
              <a:highlight>
                <a:srgbClr val="FFFFFF"/>
              </a:highlight>
              <a:latin typeface="Caveat"/>
              <a:ea typeface="Caveat"/>
              <a:cs typeface="Caveat"/>
              <a:sym typeface="Caveat"/>
            </a:endParaRPr>
          </a:p>
        </p:txBody>
      </p:sp>
      <p:pic>
        <p:nvPicPr>
          <p:cNvPr id="66" name="Google Shape;66;p13"/>
          <p:cNvPicPr preferRelativeResize="0"/>
          <p:nvPr/>
        </p:nvPicPr>
        <p:blipFill>
          <a:blip r:embed="rId3">
            <a:alphaModFix/>
          </a:blip>
          <a:stretch>
            <a:fillRect/>
          </a:stretch>
        </p:blipFill>
        <p:spPr>
          <a:xfrm rot="-993216">
            <a:off x="5221979" y="702001"/>
            <a:ext cx="1415191" cy="189762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14"/>
          <p:cNvSpPr txBox="1"/>
          <p:nvPr>
            <p:ph type="title"/>
          </p:nvPr>
        </p:nvSpPr>
        <p:spPr>
          <a:xfrm>
            <a:off x="373988" y="423375"/>
            <a:ext cx="3706500" cy="25089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sz="6000">
                <a:highlight>
                  <a:srgbClr val="93C47D"/>
                </a:highlight>
                <a:latin typeface="Amatic SC"/>
                <a:ea typeface="Amatic SC"/>
                <a:cs typeface="Amatic SC"/>
                <a:sym typeface="Amatic SC"/>
              </a:rPr>
              <a:t>Let’s be grateful together.</a:t>
            </a:r>
            <a:endParaRPr sz="6000">
              <a:highlight>
                <a:srgbClr val="93C47D"/>
              </a:highlight>
              <a:latin typeface="Amatic SC"/>
              <a:ea typeface="Amatic SC"/>
              <a:cs typeface="Amatic SC"/>
              <a:sym typeface="Amatic SC"/>
            </a:endParaRPr>
          </a:p>
        </p:txBody>
      </p:sp>
      <p:pic>
        <p:nvPicPr>
          <p:cNvPr id="72" name="Google Shape;72;p14"/>
          <p:cNvPicPr preferRelativeResize="0"/>
          <p:nvPr/>
        </p:nvPicPr>
        <p:blipFill rotWithShape="1">
          <a:blip r:embed="rId3">
            <a:alphaModFix/>
          </a:blip>
          <a:srcRect b="4711" l="0" r="1048" t="14053"/>
          <a:stretch/>
        </p:blipFill>
        <p:spPr>
          <a:xfrm>
            <a:off x="778525" y="2571750"/>
            <a:ext cx="2897426" cy="2310701"/>
          </a:xfrm>
          <a:prstGeom prst="rect">
            <a:avLst/>
          </a:prstGeom>
          <a:noFill/>
          <a:ln>
            <a:noFill/>
          </a:ln>
        </p:spPr>
      </p:pic>
      <p:sp>
        <p:nvSpPr>
          <p:cNvPr id="73" name="Google Shape;73;p14"/>
          <p:cNvSpPr txBox="1"/>
          <p:nvPr/>
        </p:nvSpPr>
        <p:spPr>
          <a:xfrm>
            <a:off x="4734275" y="305225"/>
            <a:ext cx="4064100" cy="4633200"/>
          </a:xfrm>
          <a:prstGeom prst="rect">
            <a:avLst/>
          </a:prstGeom>
          <a:noFill/>
          <a:ln>
            <a:noFill/>
          </a:ln>
        </p:spPr>
        <p:txBody>
          <a:bodyPr anchorCtr="0" anchor="t" bIns="91425" lIns="91425" spcFirstLastPara="1" rIns="91425" wrap="square" tIns="91425">
            <a:spAutoFit/>
          </a:bodyPr>
          <a:lstStyle/>
          <a:p>
            <a:pPr indent="0" lvl="0" marL="457200" rtl="0" algn="ctr">
              <a:spcBef>
                <a:spcPts val="0"/>
              </a:spcBef>
              <a:spcAft>
                <a:spcPts val="0"/>
              </a:spcAft>
              <a:buNone/>
            </a:pPr>
            <a:r>
              <a:rPr b="1" lang="en" sz="1700" u="sng">
                <a:latin typeface="Caveat"/>
                <a:ea typeface="Caveat"/>
                <a:cs typeface="Caveat"/>
                <a:sym typeface="Caveat"/>
              </a:rPr>
              <a:t>Let’s try a new way to express our gratitude together:</a:t>
            </a:r>
            <a:endParaRPr b="1" sz="1700" u="sng">
              <a:latin typeface="Caveat"/>
              <a:ea typeface="Caveat"/>
              <a:cs typeface="Caveat"/>
              <a:sym typeface="Caveat"/>
            </a:endParaRPr>
          </a:p>
          <a:p>
            <a:pPr indent="-336550" lvl="0" marL="457200" rtl="0" algn="l">
              <a:spcBef>
                <a:spcPts val="0"/>
              </a:spcBef>
              <a:spcAft>
                <a:spcPts val="0"/>
              </a:spcAft>
              <a:buSzPts val="1700"/>
              <a:buFont typeface="Caveat"/>
              <a:buChar char="●"/>
            </a:pPr>
            <a:r>
              <a:rPr lang="en" sz="1700">
                <a:latin typeface="Caveat"/>
                <a:ea typeface="Caveat"/>
                <a:cs typeface="Caveat"/>
                <a:sym typeface="Caveat"/>
              </a:rPr>
              <a:t>Take out a piece of paper and something to write with.</a:t>
            </a:r>
            <a:endParaRPr sz="1700">
              <a:latin typeface="Caveat"/>
              <a:ea typeface="Caveat"/>
              <a:cs typeface="Caveat"/>
              <a:sym typeface="Caveat"/>
            </a:endParaRPr>
          </a:p>
          <a:p>
            <a:pPr indent="0" lvl="0" marL="457200" rtl="0" algn="l">
              <a:spcBef>
                <a:spcPts val="0"/>
              </a:spcBef>
              <a:spcAft>
                <a:spcPts val="0"/>
              </a:spcAft>
              <a:buNone/>
            </a:pPr>
            <a:r>
              <a:t/>
            </a:r>
            <a:endParaRPr sz="1700">
              <a:latin typeface="Caveat"/>
              <a:ea typeface="Caveat"/>
              <a:cs typeface="Caveat"/>
              <a:sym typeface="Caveat"/>
            </a:endParaRPr>
          </a:p>
          <a:p>
            <a:pPr indent="-336550" lvl="0" marL="457200" rtl="0" algn="l">
              <a:spcBef>
                <a:spcPts val="0"/>
              </a:spcBef>
              <a:spcAft>
                <a:spcPts val="0"/>
              </a:spcAft>
              <a:buSzPts val="1700"/>
              <a:buFont typeface="Caveat"/>
              <a:buChar char="●"/>
            </a:pPr>
            <a:r>
              <a:rPr lang="en" sz="1700">
                <a:latin typeface="Caveat"/>
                <a:ea typeface="Caveat"/>
                <a:cs typeface="Caveat"/>
                <a:sym typeface="Caveat"/>
              </a:rPr>
              <a:t>In the next 2 minutes, start </a:t>
            </a:r>
            <a:r>
              <a:rPr b="1" lang="en" sz="1700" u="sng">
                <a:latin typeface="Caveat"/>
                <a:ea typeface="Caveat"/>
                <a:cs typeface="Caveat"/>
                <a:sym typeface="Caveat"/>
              </a:rPr>
              <a:t>sketching</a:t>
            </a:r>
            <a:r>
              <a:rPr lang="en" sz="1700">
                <a:latin typeface="Caveat"/>
                <a:ea typeface="Caveat"/>
                <a:cs typeface="Caveat"/>
                <a:sym typeface="Caveat"/>
              </a:rPr>
              <a:t> out 2-3 things that you are grateful for currently.</a:t>
            </a:r>
            <a:endParaRPr sz="1700">
              <a:latin typeface="Caveat"/>
              <a:ea typeface="Caveat"/>
              <a:cs typeface="Caveat"/>
              <a:sym typeface="Caveat"/>
            </a:endParaRPr>
          </a:p>
          <a:p>
            <a:pPr indent="-336550" lvl="1" marL="914400" rtl="0" algn="l">
              <a:spcBef>
                <a:spcPts val="0"/>
              </a:spcBef>
              <a:spcAft>
                <a:spcPts val="0"/>
              </a:spcAft>
              <a:buSzPts val="1700"/>
              <a:buFont typeface="Caveat"/>
              <a:buChar char="○"/>
            </a:pPr>
            <a:r>
              <a:rPr lang="en" sz="1700">
                <a:latin typeface="Caveat"/>
                <a:ea typeface="Caveat"/>
                <a:cs typeface="Caveat"/>
                <a:sym typeface="Caveat"/>
              </a:rPr>
              <a:t>Preferably</a:t>
            </a:r>
            <a:r>
              <a:rPr lang="en" sz="1700">
                <a:latin typeface="Caveat"/>
                <a:ea typeface="Caveat"/>
                <a:cs typeface="Caveat"/>
                <a:sym typeface="Caveat"/>
              </a:rPr>
              <a:t> related to things that happened to you </a:t>
            </a:r>
            <a:r>
              <a:rPr b="1" lang="en" sz="1700" u="sng">
                <a:latin typeface="Caveat"/>
                <a:ea typeface="Caveat"/>
                <a:cs typeface="Caveat"/>
                <a:sym typeface="Caveat"/>
              </a:rPr>
              <a:t>this week</a:t>
            </a:r>
            <a:r>
              <a:rPr lang="en" sz="1700">
                <a:latin typeface="Caveat"/>
                <a:ea typeface="Caveat"/>
                <a:cs typeface="Caveat"/>
                <a:sym typeface="Caveat"/>
              </a:rPr>
              <a:t>!</a:t>
            </a:r>
            <a:endParaRPr sz="1700">
              <a:latin typeface="Caveat"/>
              <a:ea typeface="Caveat"/>
              <a:cs typeface="Caveat"/>
              <a:sym typeface="Caveat"/>
            </a:endParaRPr>
          </a:p>
          <a:p>
            <a:pPr indent="0" lvl="0" marL="914400" rtl="0" algn="l">
              <a:spcBef>
                <a:spcPts val="0"/>
              </a:spcBef>
              <a:spcAft>
                <a:spcPts val="0"/>
              </a:spcAft>
              <a:buNone/>
            </a:pPr>
            <a:r>
              <a:t/>
            </a:r>
            <a:endParaRPr sz="1700">
              <a:latin typeface="Caveat"/>
              <a:ea typeface="Caveat"/>
              <a:cs typeface="Caveat"/>
              <a:sym typeface="Caveat"/>
            </a:endParaRPr>
          </a:p>
          <a:p>
            <a:pPr indent="-336550" lvl="0" marL="457200" rtl="0" algn="l">
              <a:spcBef>
                <a:spcPts val="0"/>
              </a:spcBef>
              <a:spcAft>
                <a:spcPts val="0"/>
              </a:spcAft>
              <a:buSzPts val="1700"/>
              <a:buFont typeface="Caveat"/>
              <a:buChar char="●"/>
            </a:pPr>
            <a:r>
              <a:rPr lang="en" sz="1700">
                <a:latin typeface="Caveat"/>
                <a:ea typeface="Caveat"/>
                <a:cs typeface="Caveat"/>
                <a:sym typeface="Caveat"/>
              </a:rPr>
              <a:t>When the 2 minutes are up, share your sketches with your neighbor </a:t>
            </a:r>
            <a:r>
              <a:rPr b="1" lang="en" sz="1700" u="sng">
                <a:latin typeface="Caveat"/>
                <a:ea typeface="Caveat"/>
                <a:cs typeface="Caveat"/>
                <a:sym typeface="Caveat"/>
              </a:rPr>
              <a:t>OR</a:t>
            </a:r>
            <a:r>
              <a:rPr lang="en" sz="1700">
                <a:latin typeface="Caveat"/>
                <a:ea typeface="Caveat"/>
                <a:cs typeface="Caveat"/>
                <a:sym typeface="Caveat"/>
              </a:rPr>
              <a:t> hold them up to your ZOOM camera so your classmates can see.</a:t>
            </a:r>
            <a:endParaRPr sz="1700">
              <a:latin typeface="Caveat"/>
              <a:ea typeface="Caveat"/>
              <a:cs typeface="Caveat"/>
              <a:sym typeface="Caveat"/>
            </a:endParaRPr>
          </a:p>
          <a:p>
            <a:pPr indent="0" lvl="0" marL="457200" rtl="0" algn="l">
              <a:spcBef>
                <a:spcPts val="0"/>
              </a:spcBef>
              <a:spcAft>
                <a:spcPts val="0"/>
              </a:spcAft>
              <a:buNone/>
            </a:pPr>
            <a:r>
              <a:t/>
            </a:r>
            <a:endParaRPr sz="1700">
              <a:latin typeface="Caveat"/>
              <a:ea typeface="Caveat"/>
              <a:cs typeface="Caveat"/>
              <a:sym typeface="Caveat"/>
            </a:endParaRPr>
          </a:p>
          <a:p>
            <a:pPr indent="-336550" lvl="0" marL="457200" rtl="0" algn="l">
              <a:spcBef>
                <a:spcPts val="0"/>
              </a:spcBef>
              <a:spcAft>
                <a:spcPts val="0"/>
              </a:spcAft>
              <a:buSzPts val="1700"/>
              <a:buFont typeface="Caveat"/>
              <a:buChar char="●"/>
            </a:pPr>
            <a:r>
              <a:rPr lang="en" sz="1700">
                <a:latin typeface="Caveat"/>
                <a:ea typeface="Caveat"/>
                <a:cs typeface="Caveat"/>
                <a:sym typeface="Caveat"/>
              </a:rPr>
              <a:t>If time allows, volunteer to share your art and explain your thought process.</a:t>
            </a:r>
            <a:endParaRPr sz="1700">
              <a:latin typeface="Caveat"/>
              <a:ea typeface="Caveat"/>
              <a:cs typeface="Caveat"/>
              <a:sym typeface="Caveat"/>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Paradigm">
  <a:themeElements>
    <a:clrScheme name="Paradigm">
      <a:dk1>
        <a:srgbClr val="31394D"/>
      </a:dk1>
      <a:lt1>
        <a:srgbClr val="FFFFFF"/>
      </a:lt1>
      <a:dk2>
        <a:srgbClr val="666666"/>
      </a:dk2>
      <a:lt2>
        <a:srgbClr val="626B73"/>
      </a:lt2>
      <a:accent1>
        <a:srgbClr val="002F4A"/>
      </a:accent1>
      <a:accent2>
        <a:srgbClr val="D9C4B1"/>
      </a:accent2>
      <a:accent3>
        <a:srgbClr val="EDE3DA"/>
      </a:accent3>
      <a:accent4>
        <a:srgbClr val="B85741"/>
      </a:accent4>
      <a:accent5>
        <a:srgbClr val="009384"/>
      </a:accent5>
      <a:accent6>
        <a:srgbClr val="D0F6FF"/>
      </a:accent6>
      <a:hlink>
        <a:srgbClr val="009384"/>
      </a:hlink>
      <a:folHlink>
        <a:srgbClr val="00938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