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</p:sldIdLst>
  <p:sldSz cy="5143500" cx="9144000"/>
  <p:notesSz cx="6858000" cy="9144000"/>
  <p:embeddedFontLst>
    <p:embeddedFont>
      <p:font typeface="Amatic SC"/>
      <p:regular r:id="rId10"/>
      <p:bold r:id="rId11"/>
    </p:embeddedFont>
    <p:embeddedFont>
      <p:font typeface="Source Code Pro"/>
      <p:regular r:id="rId12"/>
      <p:bold r:id="rId13"/>
      <p:italic r:id="rId14"/>
      <p:boldItalic r:id="rId15"/>
    </p:embeddedFont>
    <p:embeddedFont>
      <p:font typeface="Average"/>
      <p:regular r:id="rId16"/>
    </p:embeddedFont>
    <p:embeddedFont>
      <p:font typeface="Oswald"/>
      <p:regular r:id="rId17"/>
      <p:bold r:id="rId1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AmaticSC-bold.fntdata"/><Relationship Id="rId10" Type="http://schemas.openxmlformats.org/officeDocument/2006/relationships/font" Target="fonts/AmaticSC-regular.fntdata"/><Relationship Id="rId13" Type="http://schemas.openxmlformats.org/officeDocument/2006/relationships/font" Target="fonts/SourceCodePro-bold.fntdata"/><Relationship Id="rId12" Type="http://schemas.openxmlformats.org/officeDocument/2006/relationships/font" Target="fonts/SourceCodePro-regular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SourceCodePro-boldItalic.fntdata"/><Relationship Id="rId14" Type="http://schemas.openxmlformats.org/officeDocument/2006/relationships/font" Target="fonts/SourceCodePro-italic.fntdata"/><Relationship Id="rId17" Type="http://schemas.openxmlformats.org/officeDocument/2006/relationships/font" Target="fonts/Oswald-regular.fntdata"/><Relationship Id="rId16" Type="http://schemas.openxmlformats.org/officeDocument/2006/relationships/font" Target="fonts/Average-regular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18" Type="http://schemas.openxmlformats.org/officeDocument/2006/relationships/font" Target="fonts/Oswald-bold.fntdata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Invite students to </a:t>
            </a:r>
            <a:r>
              <a:rPr lang="en"/>
              <a:t>participate</a:t>
            </a:r>
            <a:r>
              <a:rPr lang="en"/>
              <a:t> in a 5 minute activity where we create visions, goals, and plans for our best possible selves.</a:t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gb85046d831_0_15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" name="Google Shape;66;gb85046d831_0_15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Let students work quietly for 5 minutes to completed the above-listed tasks.</a:t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b85046d831_0_16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b85046d831_0_16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Ask for volunteers to share.</a:t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gb85046d831_0_16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" name="Google Shape;79;gb85046d831_0_16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Share insights on the importance of goal-setting and vision-focus. </a:t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 rot="10800000">
            <a:off x="4226100" y="2933550"/>
            <a:ext cx="691800" cy="388500"/>
          </a:xfrm>
          <a:prstGeom prst="triangle">
            <a:avLst>
              <a:gd fmla="val 50000" name="adj"/>
            </a:avLst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" name="Google Shape;11;p2"/>
          <p:cNvSpPr/>
          <p:nvPr/>
        </p:nvSpPr>
        <p:spPr>
          <a:xfrm>
            <a:off x="-25" y="0"/>
            <a:ext cx="9144000" cy="31242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" name="Google Shape;12;p2"/>
          <p:cNvSpPr txBox="1"/>
          <p:nvPr>
            <p:ph type="ctrTitle"/>
          </p:nvPr>
        </p:nvSpPr>
        <p:spPr>
          <a:xfrm>
            <a:off x="411175" y="644300"/>
            <a:ext cx="8282400" cy="2109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3" name="Google Shape;13;p2"/>
          <p:cNvSpPr txBox="1"/>
          <p:nvPr>
            <p:ph idx="1" type="subTitle"/>
          </p:nvPr>
        </p:nvSpPr>
        <p:spPr>
          <a:xfrm>
            <a:off x="411175" y="3398250"/>
            <a:ext cx="8282400" cy="1260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Font typeface="Oswald"/>
              <a:buNone/>
              <a:defRPr sz="3600">
                <a:latin typeface="Oswald"/>
                <a:ea typeface="Oswald"/>
                <a:cs typeface="Oswald"/>
                <a:sym typeface="Oswald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Font typeface="Oswald"/>
              <a:buNone/>
              <a:defRPr sz="3600">
                <a:latin typeface="Oswald"/>
                <a:ea typeface="Oswald"/>
                <a:cs typeface="Oswald"/>
                <a:sym typeface="Oswald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Font typeface="Oswald"/>
              <a:buNone/>
              <a:defRPr sz="3600">
                <a:latin typeface="Oswald"/>
                <a:ea typeface="Oswald"/>
                <a:cs typeface="Oswald"/>
                <a:sym typeface="Oswald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Font typeface="Oswald"/>
              <a:buNone/>
              <a:defRPr sz="3600">
                <a:latin typeface="Oswald"/>
                <a:ea typeface="Oswald"/>
                <a:cs typeface="Oswald"/>
                <a:sym typeface="Oswald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Font typeface="Oswald"/>
              <a:buNone/>
              <a:defRPr sz="3600">
                <a:latin typeface="Oswald"/>
                <a:ea typeface="Oswald"/>
                <a:cs typeface="Oswald"/>
                <a:sym typeface="Oswald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Font typeface="Oswald"/>
              <a:buNone/>
              <a:defRPr sz="3600">
                <a:latin typeface="Oswald"/>
                <a:ea typeface="Oswald"/>
                <a:cs typeface="Oswald"/>
                <a:sym typeface="Oswald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Font typeface="Oswald"/>
              <a:buNone/>
              <a:defRPr sz="3600">
                <a:latin typeface="Oswald"/>
                <a:ea typeface="Oswald"/>
                <a:cs typeface="Oswald"/>
                <a:sym typeface="Oswald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Font typeface="Oswald"/>
              <a:buNone/>
              <a:defRPr sz="3600">
                <a:latin typeface="Oswald"/>
                <a:ea typeface="Oswald"/>
                <a:cs typeface="Oswald"/>
                <a:sym typeface="Oswald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Font typeface="Oswald"/>
              <a:buNone/>
              <a:defRPr sz="3600">
                <a:latin typeface="Oswald"/>
                <a:ea typeface="Oswald"/>
                <a:cs typeface="Oswald"/>
                <a:sym typeface="Oswald"/>
              </a:defRPr>
            </a:lvl9pPr>
          </a:lstStyle>
          <a:p/>
        </p:txBody>
      </p:sp>
      <p:sp>
        <p:nvSpPr>
          <p:cNvPr id="14" name="Google Shape;14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2" name="Google Shape;52;p11"/>
          <p:cNvCxnSpPr/>
          <p:nvPr/>
        </p:nvCxnSpPr>
        <p:spPr>
          <a:xfrm>
            <a:off x="413275" y="2988275"/>
            <a:ext cx="910500" cy="0"/>
          </a:xfrm>
          <a:prstGeom prst="straightConnector1">
            <a:avLst/>
          </a:prstGeom>
          <a:noFill/>
          <a:ln cap="flat" cmpd="sng" w="28575">
            <a:solidFill>
              <a:schemeClr val="dk1"/>
            </a:solidFill>
            <a:prstDash val="lgDash"/>
            <a:round/>
            <a:headEnd len="sm" w="sm" type="none"/>
            <a:tailEnd len="sm" w="sm" type="none"/>
          </a:ln>
        </p:spPr>
      </p:cxnSp>
      <p:sp>
        <p:nvSpPr>
          <p:cNvPr id="53" name="Google Shape;53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54" name="Google Shape;54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5" name="Google Shape;55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"/>
          <p:cNvSpPr/>
          <p:nvPr/>
        </p:nvSpPr>
        <p:spPr>
          <a:xfrm>
            <a:off x="0" y="1567350"/>
            <a:ext cx="9144000" cy="20088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" name="Google Shape;17;p3"/>
          <p:cNvSpPr txBox="1"/>
          <p:nvPr>
            <p:ph type="title"/>
          </p:nvPr>
        </p:nvSpPr>
        <p:spPr>
          <a:xfrm>
            <a:off x="430800" y="1889700"/>
            <a:ext cx="8282400" cy="1516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8" name="Google Shape;18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0" name="Google Shape;20;p4"/>
          <p:cNvCxnSpPr/>
          <p:nvPr/>
        </p:nvCxnSpPr>
        <p:spPr>
          <a:xfrm>
            <a:off x="429200" y="1275577"/>
            <a:ext cx="6141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lgDash"/>
            <a:round/>
            <a:headEnd len="sm" w="sm" type="none"/>
            <a:tailEnd len="sm" w="sm" type="none"/>
          </a:ln>
        </p:spPr>
      </p:cxnSp>
      <p:sp>
        <p:nvSpPr>
          <p:cNvPr id="21" name="Google Shape;21;p4"/>
          <p:cNvSpPr txBox="1"/>
          <p:nvPr>
            <p:ph type="title"/>
          </p:nvPr>
        </p:nvSpPr>
        <p:spPr>
          <a:xfrm>
            <a:off x="311700" y="372500"/>
            <a:ext cx="8520600" cy="73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2" name="Google Shape;22;p4"/>
          <p:cNvSpPr txBox="1"/>
          <p:nvPr>
            <p:ph idx="1" type="body"/>
          </p:nvPr>
        </p:nvSpPr>
        <p:spPr>
          <a:xfrm>
            <a:off x="311700" y="1468825"/>
            <a:ext cx="8520600" cy="309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3" name="Google Shape;23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5" name="Google Shape;25;p5"/>
          <p:cNvCxnSpPr/>
          <p:nvPr/>
        </p:nvCxnSpPr>
        <p:spPr>
          <a:xfrm>
            <a:off x="429200" y="1275577"/>
            <a:ext cx="6141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lgDash"/>
            <a:round/>
            <a:headEnd len="sm" w="sm" type="none"/>
            <a:tailEnd len="sm" w="sm" type="none"/>
          </a:ln>
        </p:spPr>
      </p:cxnSp>
      <p:sp>
        <p:nvSpPr>
          <p:cNvPr id="26" name="Google Shape;26;p5"/>
          <p:cNvSpPr txBox="1"/>
          <p:nvPr>
            <p:ph type="title"/>
          </p:nvPr>
        </p:nvSpPr>
        <p:spPr>
          <a:xfrm>
            <a:off x="311700" y="372500"/>
            <a:ext cx="8520600" cy="73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7" name="Google Shape;27;p5"/>
          <p:cNvSpPr txBox="1"/>
          <p:nvPr>
            <p:ph idx="1" type="body"/>
          </p:nvPr>
        </p:nvSpPr>
        <p:spPr>
          <a:xfrm>
            <a:off x="311700" y="1468825"/>
            <a:ext cx="3999900" cy="309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8" name="Google Shape;28;p5"/>
          <p:cNvSpPr txBox="1"/>
          <p:nvPr>
            <p:ph idx="2" type="body"/>
          </p:nvPr>
        </p:nvSpPr>
        <p:spPr>
          <a:xfrm>
            <a:off x="4832400" y="1468825"/>
            <a:ext cx="3999900" cy="309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9" name="Google Shape;29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6"/>
          <p:cNvSpPr txBox="1"/>
          <p:nvPr>
            <p:ph type="title"/>
          </p:nvPr>
        </p:nvSpPr>
        <p:spPr>
          <a:xfrm>
            <a:off x="311700" y="372500"/>
            <a:ext cx="8520600" cy="73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32" name="Google Shape;32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4" name="Google Shape;34;p7"/>
          <p:cNvCxnSpPr/>
          <p:nvPr/>
        </p:nvCxnSpPr>
        <p:spPr>
          <a:xfrm>
            <a:off x="418675" y="1457787"/>
            <a:ext cx="6141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lgDash"/>
            <a:round/>
            <a:headEnd len="sm" w="sm" type="none"/>
            <a:tailEnd len="sm" w="sm" type="none"/>
          </a:ln>
        </p:spPr>
      </p:cxnSp>
      <p:sp>
        <p:nvSpPr>
          <p:cNvPr id="35" name="Google Shape;35;p7"/>
          <p:cNvSpPr txBox="1"/>
          <p:nvPr>
            <p:ph type="title"/>
          </p:nvPr>
        </p:nvSpPr>
        <p:spPr>
          <a:xfrm>
            <a:off x="311700" y="6318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6" name="Google Shape;36;p7"/>
          <p:cNvSpPr txBox="1"/>
          <p:nvPr>
            <p:ph idx="1" type="body"/>
          </p:nvPr>
        </p:nvSpPr>
        <p:spPr>
          <a:xfrm>
            <a:off x="311700" y="1618204"/>
            <a:ext cx="2808000" cy="295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7" name="Google Shape;37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lt2"/>
        </a:solidFill>
      </p:bgPr>
    </p:bg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8"/>
          <p:cNvSpPr txBox="1"/>
          <p:nvPr>
            <p:ph type="title"/>
          </p:nvPr>
        </p:nvSpPr>
        <p:spPr>
          <a:xfrm>
            <a:off x="490250" y="528900"/>
            <a:ext cx="5678100" cy="4085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None/>
              <a:defRPr sz="54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None/>
              <a:defRPr sz="54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None/>
              <a:defRPr sz="54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None/>
              <a:defRPr sz="54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None/>
              <a:defRPr sz="54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None/>
              <a:defRPr sz="54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None/>
              <a:defRPr sz="54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None/>
              <a:defRPr sz="54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None/>
              <a:defRPr sz="54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0" name="Google Shape;40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bg>
      <p:bgPr>
        <a:solidFill>
          <a:schemeClr val="dk1"/>
        </a:solidFill>
      </p:bgPr>
    </p:bg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9"/>
          <p:cNvSpPr/>
          <p:nvPr/>
        </p:nvSpPr>
        <p:spPr>
          <a:xfrm>
            <a:off x="4572000" y="175"/>
            <a:ext cx="45720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43" name="Google Shape;43;p9"/>
          <p:cNvCxnSpPr/>
          <p:nvPr/>
        </p:nvCxnSpPr>
        <p:spPr>
          <a:xfrm>
            <a:off x="5029675" y="4495500"/>
            <a:ext cx="577200" cy="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lgDash"/>
            <a:round/>
            <a:headEnd len="sm" w="sm" type="none"/>
            <a:tailEnd len="sm" w="sm" type="none"/>
          </a:ln>
        </p:spPr>
      </p:cxnSp>
      <p:sp>
        <p:nvSpPr>
          <p:cNvPr id="44" name="Google Shape;44;p9"/>
          <p:cNvSpPr txBox="1"/>
          <p:nvPr>
            <p:ph type="title"/>
          </p:nvPr>
        </p:nvSpPr>
        <p:spPr>
          <a:xfrm>
            <a:off x="265500" y="1078750"/>
            <a:ext cx="4045200" cy="1789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600"/>
              <a:buNone/>
              <a:defRPr sz="46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600"/>
              <a:buNone/>
              <a:defRPr sz="4600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600"/>
              <a:buNone/>
              <a:defRPr sz="4600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600"/>
              <a:buNone/>
              <a:defRPr sz="4600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600"/>
              <a:buNone/>
              <a:defRPr sz="4600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600"/>
              <a:buNone/>
              <a:defRPr sz="4600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600"/>
              <a:buNone/>
              <a:defRPr sz="4600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600"/>
              <a:buNone/>
              <a:defRPr sz="4600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600"/>
              <a:buNone/>
              <a:defRPr sz="4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5" name="Google Shape;45;p9"/>
          <p:cNvSpPr txBox="1"/>
          <p:nvPr>
            <p:ph idx="1" type="subTitle"/>
          </p:nvPr>
        </p:nvSpPr>
        <p:spPr>
          <a:xfrm>
            <a:off x="265500" y="2921401"/>
            <a:ext cx="4045200" cy="134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None/>
              <a:defRPr sz="19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None/>
              <a:defRPr sz="19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None/>
              <a:defRPr sz="19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None/>
              <a:defRPr sz="19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None/>
              <a:defRPr sz="19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None/>
              <a:defRPr sz="19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None/>
              <a:defRPr sz="19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None/>
              <a:defRPr sz="19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None/>
              <a:defRPr sz="19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6" name="Google Shape;46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Oswald"/>
              <a:buNone/>
              <a:defRPr sz="2100">
                <a:latin typeface="Oswald"/>
                <a:ea typeface="Oswald"/>
                <a:cs typeface="Oswald"/>
                <a:sym typeface="Oswald"/>
              </a:defRPr>
            </a:lvl1pPr>
          </a:lstStyle>
          <a:p/>
        </p:txBody>
      </p:sp>
      <p:sp>
        <p:nvSpPr>
          <p:cNvPr id="50" name="Google Shape;50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modern-writer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372500"/>
            <a:ext cx="8520600" cy="733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Oswald"/>
              <a:buNone/>
              <a:defRPr sz="3000">
                <a:solidFill>
                  <a:schemeClr val="dk2"/>
                </a:solidFill>
                <a:latin typeface="Oswald"/>
                <a:ea typeface="Oswald"/>
                <a:cs typeface="Oswald"/>
                <a:sym typeface="Oswa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Oswald"/>
              <a:buNone/>
              <a:defRPr sz="3000">
                <a:solidFill>
                  <a:schemeClr val="dk2"/>
                </a:solidFill>
                <a:latin typeface="Oswald"/>
                <a:ea typeface="Oswald"/>
                <a:cs typeface="Oswald"/>
                <a:sym typeface="Oswa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Oswald"/>
              <a:buNone/>
              <a:defRPr sz="3000">
                <a:solidFill>
                  <a:schemeClr val="dk2"/>
                </a:solidFill>
                <a:latin typeface="Oswald"/>
                <a:ea typeface="Oswald"/>
                <a:cs typeface="Oswald"/>
                <a:sym typeface="Oswa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Oswald"/>
              <a:buNone/>
              <a:defRPr sz="3000">
                <a:solidFill>
                  <a:schemeClr val="dk2"/>
                </a:solidFill>
                <a:latin typeface="Oswald"/>
                <a:ea typeface="Oswald"/>
                <a:cs typeface="Oswald"/>
                <a:sym typeface="Oswa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Oswald"/>
              <a:buNone/>
              <a:defRPr sz="3000">
                <a:solidFill>
                  <a:schemeClr val="dk2"/>
                </a:solidFill>
                <a:latin typeface="Oswald"/>
                <a:ea typeface="Oswald"/>
                <a:cs typeface="Oswald"/>
                <a:sym typeface="Oswa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Oswald"/>
              <a:buNone/>
              <a:defRPr sz="3000">
                <a:solidFill>
                  <a:schemeClr val="dk2"/>
                </a:solidFill>
                <a:latin typeface="Oswald"/>
                <a:ea typeface="Oswald"/>
                <a:cs typeface="Oswald"/>
                <a:sym typeface="Oswa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Oswald"/>
              <a:buNone/>
              <a:defRPr sz="3000">
                <a:solidFill>
                  <a:schemeClr val="dk2"/>
                </a:solidFill>
                <a:latin typeface="Oswald"/>
                <a:ea typeface="Oswald"/>
                <a:cs typeface="Oswald"/>
                <a:sym typeface="Oswa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Oswald"/>
              <a:buNone/>
              <a:defRPr sz="3000">
                <a:solidFill>
                  <a:schemeClr val="dk2"/>
                </a:solidFill>
                <a:latin typeface="Oswald"/>
                <a:ea typeface="Oswald"/>
                <a:cs typeface="Oswald"/>
                <a:sym typeface="Oswa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Oswald"/>
              <a:buNone/>
              <a:defRPr sz="3000">
                <a:solidFill>
                  <a:schemeClr val="dk2"/>
                </a:solidFill>
                <a:latin typeface="Oswald"/>
                <a:ea typeface="Oswald"/>
                <a:cs typeface="Oswald"/>
                <a:sym typeface="Oswald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468825"/>
            <a:ext cx="8520600" cy="309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Source Code Pro"/>
              <a:buChar char="●"/>
              <a:defRPr sz="1800"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○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■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●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○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■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●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○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■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1pPr>
            <a:lvl2pPr lvl="1" algn="r">
              <a:buNone/>
              <a:defRPr sz="1000"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2pPr>
            <a:lvl3pPr lvl="2" algn="r">
              <a:buNone/>
              <a:defRPr sz="1000"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3pPr>
            <a:lvl4pPr lvl="3" algn="r">
              <a:buNone/>
              <a:defRPr sz="1000"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4pPr>
            <a:lvl5pPr lvl="4" algn="r">
              <a:buNone/>
              <a:defRPr sz="1000"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5pPr>
            <a:lvl6pPr lvl="5" algn="r">
              <a:buNone/>
              <a:defRPr sz="1000"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6pPr>
            <a:lvl7pPr lvl="6" algn="r">
              <a:buNone/>
              <a:defRPr sz="1000"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7pPr>
            <a:lvl8pPr lvl="7" algn="r">
              <a:buNone/>
              <a:defRPr sz="1000"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8pPr>
            <a:lvl9pPr lvl="8" algn="r">
              <a:buNone/>
              <a:defRPr sz="1000"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3"/>
          <p:cNvSpPr txBox="1"/>
          <p:nvPr>
            <p:ph type="ctrTitle"/>
          </p:nvPr>
        </p:nvSpPr>
        <p:spPr>
          <a:xfrm>
            <a:off x="411175" y="644300"/>
            <a:ext cx="8282400" cy="2109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6200">
                <a:solidFill>
                  <a:srgbClr val="FFFFFF"/>
                </a:solidFill>
                <a:latin typeface="Amatic SC"/>
                <a:ea typeface="Amatic SC"/>
                <a:cs typeface="Amatic SC"/>
                <a:sym typeface="Amatic SC"/>
              </a:rPr>
              <a:t>What is my </a:t>
            </a:r>
            <a:endParaRPr b="1" sz="6200">
              <a:solidFill>
                <a:srgbClr val="FFFFFF"/>
              </a:solidFill>
              <a:latin typeface="Amatic SC"/>
              <a:ea typeface="Amatic SC"/>
              <a:cs typeface="Amatic SC"/>
              <a:sym typeface="Amatic SC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6200">
                <a:solidFill>
                  <a:srgbClr val="FFFFFF"/>
                </a:solidFill>
                <a:latin typeface="Amatic SC"/>
                <a:ea typeface="Amatic SC"/>
                <a:cs typeface="Amatic SC"/>
                <a:sym typeface="Amatic SC"/>
              </a:rPr>
              <a:t>b</a:t>
            </a:r>
            <a:r>
              <a:rPr b="1" lang="en" sz="6200">
                <a:solidFill>
                  <a:srgbClr val="FFFFFF"/>
                </a:solidFill>
                <a:latin typeface="Amatic SC"/>
                <a:ea typeface="Amatic SC"/>
                <a:cs typeface="Amatic SC"/>
                <a:sym typeface="Amatic SC"/>
              </a:rPr>
              <a:t>est possible self?</a:t>
            </a:r>
            <a:endParaRPr b="1" sz="6200">
              <a:solidFill>
                <a:srgbClr val="FFFFFF"/>
              </a:solidFill>
              <a:latin typeface="Amatic SC"/>
              <a:ea typeface="Amatic SC"/>
              <a:cs typeface="Amatic SC"/>
              <a:sym typeface="Amatic SC"/>
            </a:endParaRPr>
          </a:p>
        </p:txBody>
      </p:sp>
      <p:pic>
        <p:nvPicPr>
          <p:cNvPr id="63" name="Google Shape;63;p13"/>
          <p:cNvPicPr preferRelativeResize="0"/>
          <p:nvPr/>
        </p:nvPicPr>
        <p:blipFill rotWithShape="1">
          <a:blip r:embed="rId3">
            <a:alphaModFix/>
          </a:blip>
          <a:srcRect b="5051" l="14313" r="51911" t="0"/>
          <a:stretch/>
        </p:blipFill>
        <p:spPr>
          <a:xfrm>
            <a:off x="3922075" y="3126450"/>
            <a:ext cx="1473099" cy="2017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4"/>
          <p:cNvSpPr txBox="1"/>
          <p:nvPr>
            <p:ph type="title"/>
          </p:nvPr>
        </p:nvSpPr>
        <p:spPr>
          <a:xfrm>
            <a:off x="299125" y="1829550"/>
            <a:ext cx="4045200" cy="1789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5300">
                <a:latin typeface="Amatic SC"/>
                <a:ea typeface="Amatic SC"/>
                <a:cs typeface="Amatic SC"/>
                <a:sym typeface="Amatic SC"/>
              </a:rPr>
              <a:t>Let’s Put Together a Vision</a:t>
            </a:r>
            <a:endParaRPr b="1" sz="5300">
              <a:latin typeface="Amatic SC"/>
              <a:ea typeface="Amatic SC"/>
              <a:cs typeface="Amatic SC"/>
              <a:sym typeface="Amatic SC"/>
            </a:endParaRPr>
          </a:p>
        </p:txBody>
      </p:sp>
      <p:sp>
        <p:nvSpPr>
          <p:cNvPr id="69" name="Google Shape;69;p14"/>
          <p:cNvSpPr txBox="1"/>
          <p:nvPr>
            <p:ph idx="2" type="body"/>
          </p:nvPr>
        </p:nvSpPr>
        <p:spPr>
          <a:xfrm>
            <a:off x="4841450" y="100850"/>
            <a:ext cx="3837000" cy="2541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 lnSpcReduction="20000"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verage"/>
              <a:buChar char="●"/>
            </a:pPr>
            <a:r>
              <a:rPr lang="en">
                <a:solidFill>
                  <a:srgbClr val="000000"/>
                </a:solidFill>
                <a:highlight>
                  <a:schemeClr val="lt1"/>
                </a:highlight>
                <a:latin typeface="Average"/>
                <a:ea typeface="Average"/>
                <a:cs typeface="Average"/>
                <a:sym typeface="Average"/>
              </a:rPr>
              <a:t>Take 5 minutes to write down the best possible outcome for 5 or 10 years from now.</a:t>
            </a:r>
            <a:endParaRPr>
              <a:solidFill>
                <a:srgbClr val="000000"/>
              </a:solidFill>
              <a:highlight>
                <a:schemeClr val="lt1"/>
              </a:highlight>
              <a:latin typeface="Average"/>
              <a:ea typeface="Average"/>
              <a:cs typeface="Average"/>
              <a:sym typeface="Average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verage"/>
              <a:buChar char="●"/>
            </a:pPr>
            <a:r>
              <a:rPr lang="en">
                <a:solidFill>
                  <a:srgbClr val="000000"/>
                </a:solidFill>
                <a:highlight>
                  <a:schemeClr val="lt1"/>
                </a:highlight>
                <a:latin typeface="Average"/>
                <a:ea typeface="Average"/>
                <a:cs typeface="Average"/>
                <a:sym typeface="Average"/>
              </a:rPr>
              <a:t> Imagine that all your goals and wishes came true, and the best possible outcomes were achieved. </a:t>
            </a:r>
            <a:endParaRPr>
              <a:solidFill>
                <a:srgbClr val="000000"/>
              </a:solidFill>
              <a:highlight>
                <a:schemeClr val="lt1"/>
              </a:highlight>
              <a:latin typeface="Average"/>
              <a:ea typeface="Average"/>
              <a:cs typeface="Average"/>
              <a:sym typeface="Average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verage"/>
              <a:buChar char="●"/>
            </a:pPr>
            <a:r>
              <a:rPr lang="en">
                <a:solidFill>
                  <a:srgbClr val="000000"/>
                </a:solidFill>
                <a:highlight>
                  <a:schemeClr val="lt1"/>
                </a:highlight>
                <a:latin typeface="Average"/>
                <a:ea typeface="Average"/>
                <a:cs typeface="Average"/>
                <a:sym typeface="Average"/>
              </a:rPr>
              <a:t>Include these details in your outline.</a:t>
            </a:r>
            <a:endParaRPr sz="2600">
              <a:highlight>
                <a:schemeClr val="lt1"/>
              </a:highlight>
              <a:latin typeface="Average"/>
              <a:ea typeface="Average"/>
              <a:cs typeface="Average"/>
              <a:sym typeface="Average"/>
            </a:endParaRPr>
          </a:p>
        </p:txBody>
      </p:sp>
      <p:pic>
        <p:nvPicPr>
          <p:cNvPr id="70" name="Google Shape;70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25825" y="2641850"/>
            <a:ext cx="3580301" cy="22776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5"/>
          <p:cNvSpPr txBox="1"/>
          <p:nvPr>
            <p:ph type="title"/>
          </p:nvPr>
        </p:nvSpPr>
        <p:spPr>
          <a:xfrm>
            <a:off x="430800" y="2147450"/>
            <a:ext cx="8282400" cy="1516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b="1" lang="en" sz="5240">
                <a:latin typeface="Amatic SC"/>
                <a:ea typeface="Amatic SC"/>
                <a:cs typeface="Amatic SC"/>
                <a:sym typeface="Amatic SC"/>
              </a:rPr>
              <a:t>What would your life be like?</a:t>
            </a:r>
            <a:endParaRPr b="1" sz="5240">
              <a:latin typeface="Amatic SC"/>
              <a:ea typeface="Amatic SC"/>
              <a:cs typeface="Amatic SC"/>
              <a:sym typeface="Amatic SC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t/>
            </a:r>
            <a:endParaRPr b="1" sz="3340">
              <a:latin typeface="Amatic SC"/>
              <a:ea typeface="Amatic SC"/>
              <a:cs typeface="Amatic SC"/>
              <a:sym typeface="Amatic SC"/>
            </a:endParaRPr>
          </a:p>
        </p:txBody>
      </p:sp>
      <p:pic>
        <p:nvPicPr>
          <p:cNvPr id="76" name="Google Shape;76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63413" y="3627000"/>
            <a:ext cx="3017174" cy="1516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6"/>
          <p:cNvSpPr txBox="1"/>
          <p:nvPr>
            <p:ph type="title"/>
          </p:nvPr>
        </p:nvSpPr>
        <p:spPr>
          <a:xfrm>
            <a:off x="430800" y="1889700"/>
            <a:ext cx="8282400" cy="1516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200">
                <a:latin typeface="Amatic SC"/>
                <a:ea typeface="Amatic SC"/>
                <a:cs typeface="Amatic SC"/>
                <a:sym typeface="Amatic SC"/>
              </a:rPr>
              <a:t>What goals can you set now to work towards your best possible self?</a:t>
            </a:r>
            <a:endParaRPr b="1" sz="4200">
              <a:latin typeface="Amatic SC"/>
              <a:ea typeface="Amatic SC"/>
              <a:cs typeface="Amatic SC"/>
              <a:sym typeface="Amatic SC"/>
            </a:endParaRPr>
          </a:p>
        </p:txBody>
      </p:sp>
      <p:pic>
        <p:nvPicPr>
          <p:cNvPr id="82" name="Google Shape;82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63413" y="3627000"/>
            <a:ext cx="3017174" cy="1516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Modern Writer">
  <a:themeElements>
    <a:clrScheme name="Modern Writer">
      <a:dk1>
        <a:srgbClr val="E91D63"/>
      </a:dk1>
      <a:lt1>
        <a:srgbClr val="FFFFFF"/>
      </a:lt1>
      <a:dk2>
        <a:srgbClr val="424242"/>
      </a:dk2>
      <a:lt2>
        <a:srgbClr val="999999"/>
      </a:lt2>
      <a:accent1>
        <a:srgbClr val="607D8B"/>
      </a:accent1>
      <a:accent2>
        <a:srgbClr val="673AB7"/>
      </a:accent2>
      <a:accent3>
        <a:srgbClr val="9C26B0"/>
      </a:accent3>
      <a:accent4>
        <a:srgbClr val="0090AC"/>
      </a:accent4>
      <a:accent5>
        <a:srgbClr val="00838F"/>
      </a:accent5>
      <a:accent6>
        <a:srgbClr val="F8E71C"/>
      </a:accent6>
      <a:hlink>
        <a:srgbClr val="00838F"/>
      </a:hlink>
      <a:folHlink>
        <a:srgbClr val="00838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