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hJIzLOrrhvIhvexlOE/oancEV6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2" name="Google Shape;12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3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6" name="Google Shape;16;p5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5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2" name="Google Shape;22;p6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3" name="Google Shape;23;p6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7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Google Shape;43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11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11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269613">
            <a:off x="6576374" y="2797084"/>
            <a:ext cx="2414779" cy="2040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69602">
            <a:off x="295550" y="270444"/>
            <a:ext cx="2129900" cy="161775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"/>
          <p:cNvSpPr txBox="1"/>
          <p:nvPr>
            <p:ph type="title"/>
          </p:nvPr>
        </p:nvSpPr>
        <p:spPr>
          <a:xfrm>
            <a:off x="325266" y="608819"/>
            <a:ext cx="2058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40"/>
              <a:t>“Therapy is only for crazy people, right?”</a:t>
            </a:r>
            <a:endParaRPr sz="1940"/>
          </a:p>
        </p:txBody>
      </p:sp>
      <p:pic>
        <p:nvPicPr>
          <p:cNvPr id="65" name="Google Shape;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269605">
            <a:off x="5766899" y="235498"/>
            <a:ext cx="2857936" cy="201955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"/>
          <p:cNvSpPr txBox="1"/>
          <p:nvPr>
            <p:ph type="title"/>
          </p:nvPr>
        </p:nvSpPr>
        <p:spPr>
          <a:xfrm>
            <a:off x="6708262" y="3633035"/>
            <a:ext cx="2151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40"/>
              <a:t>“Someone else probably has it worse off than me. I don’t need therapy.”</a:t>
            </a:r>
            <a:endParaRPr sz="1940"/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269605">
            <a:off x="412414" y="2155797"/>
            <a:ext cx="3333873" cy="2355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69602">
            <a:off x="4555894" y="2109769"/>
            <a:ext cx="2129900" cy="161775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"/>
          <p:cNvSpPr txBox="1"/>
          <p:nvPr>
            <p:ph type="title"/>
          </p:nvPr>
        </p:nvSpPr>
        <p:spPr>
          <a:xfrm>
            <a:off x="4678586" y="2332675"/>
            <a:ext cx="1911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40"/>
              <a:t>“My problems aren’t </a:t>
            </a:r>
            <a:r>
              <a:rPr i="1" lang="en" sz="1940"/>
              <a:t>real</a:t>
            </a:r>
            <a:r>
              <a:rPr lang="en" sz="1940"/>
              <a:t> problems.”</a:t>
            </a:r>
            <a:endParaRPr sz="1940"/>
          </a:p>
        </p:txBody>
      </p:sp>
      <p:sp>
        <p:nvSpPr>
          <p:cNvPr id="70" name="Google Shape;70;p1"/>
          <p:cNvSpPr txBox="1"/>
          <p:nvPr>
            <p:ph type="title"/>
          </p:nvPr>
        </p:nvSpPr>
        <p:spPr>
          <a:xfrm>
            <a:off x="860425" y="3217575"/>
            <a:ext cx="225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40"/>
              <a:t>“People will think I’m weak, or psycho for going to therapy.”</a:t>
            </a:r>
            <a:endParaRPr sz="2340"/>
          </a:p>
        </p:txBody>
      </p:sp>
      <p:sp>
        <p:nvSpPr>
          <p:cNvPr id="71" name="Google Shape;71;p1"/>
          <p:cNvSpPr txBox="1"/>
          <p:nvPr>
            <p:ph type="title"/>
          </p:nvPr>
        </p:nvSpPr>
        <p:spPr>
          <a:xfrm>
            <a:off x="6065349" y="1078949"/>
            <a:ext cx="23478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40"/>
              <a:t>“What good will sitting on a couch and talking to someone about my problems do?”</a:t>
            </a:r>
            <a:endParaRPr sz="1940"/>
          </a:p>
        </p:txBody>
      </p:sp>
      <p:sp>
        <p:nvSpPr>
          <p:cNvPr id="72" name="Google Shape;72;p1"/>
          <p:cNvSpPr txBox="1"/>
          <p:nvPr>
            <p:ph type="title"/>
          </p:nvPr>
        </p:nvSpPr>
        <p:spPr>
          <a:xfrm>
            <a:off x="2634313" y="608829"/>
            <a:ext cx="2807700" cy="14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Let’s talk about THERAPY.</a:t>
            </a:r>
            <a:endParaRPr sz="364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69602">
            <a:off x="3683136" y="3606285"/>
            <a:ext cx="1777723" cy="135025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"/>
          <p:cNvSpPr txBox="1"/>
          <p:nvPr>
            <p:ph type="title"/>
          </p:nvPr>
        </p:nvSpPr>
        <p:spPr>
          <a:xfrm>
            <a:off x="3795026" y="3865763"/>
            <a:ext cx="1716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540"/>
              <a:t>“I’m past the point of being able to be helped.”</a:t>
            </a:r>
            <a:endParaRPr sz="154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>
            <a:off x="8074260" y="2496328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4225035" y="2984111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8074260" y="3504695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8074260" y="4414977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4249047" y="4093185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4225035" y="1978773"/>
            <a:ext cx="645900" cy="580800"/>
          </a:xfrm>
          <a:prstGeom prst="heart">
            <a:avLst/>
          </a:prstGeom>
          <a:solidFill>
            <a:srgbClr val="57BB8A">
              <a:alpha val="5333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12150" y="0"/>
            <a:ext cx="3976200" cy="5058300"/>
          </a:xfrm>
          <a:prstGeom prst="rect">
            <a:avLst/>
          </a:prstGeom>
          <a:solidFill>
            <a:srgbClr val="CCA677">
              <a:alpha val="52549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 txBox="1"/>
          <p:nvPr>
            <p:ph type="title"/>
          </p:nvPr>
        </p:nvSpPr>
        <p:spPr>
          <a:xfrm>
            <a:off x="342650" y="552825"/>
            <a:ext cx="3494100" cy="127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840">
                <a:solidFill>
                  <a:schemeClr val="accent1"/>
                </a:solidFill>
              </a:rPr>
              <a:t>“There are two types of people in the world: those who think everyone needs therapy, and those who have never been.”</a:t>
            </a:r>
            <a:endParaRPr sz="184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1840">
                <a:solidFill>
                  <a:schemeClr val="accent1"/>
                </a:solidFill>
              </a:rPr>
              <a:t>-Jenny Mollen</a:t>
            </a:r>
            <a:endParaRPr i="1" sz="1840">
              <a:solidFill>
                <a:schemeClr val="accent1"/>
              </a:solidFill>
            </a:endParaRPr>
          </a:p>
        </p:txBody>
      </p:sp>
      <p:sp>
        <p:nvSpPr>
          <p:cNvPr id="87" name="Google Shape;87;p2"/>
          <p:cNvSpPr txBox="1"/>
          <p:nvPr>
            <p:ph type="title"/>
          </p:nvPr>
        </p:nvSpPr>
        <p:spPr>
          <a:xfrm>
            <a:off x="342651" y="3111675"/>
            <a:ext cx="3494100" cy="14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840">
                <a:solidFill>
                  <a:schemeClr val="accent1"/>
                </a:solidFill>
              </a:rPr>
              <a:t>“Just because no one else can heal or do your inner work for you doesn’t mean you can, should, or need to do it alone.”</a:t>
            </a:r>
            <a:endParaRPr sz="184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1840">
                <a:solidFill>
                  <a:schemeClr val="accent1"/>
                </a:solidFill>
              </a:rPr>
              <a:t>-Lisa Olivera</a:t>
            </a:r>
            <a:endParaRPr i="1" sz="1840">
              <a:solidFill>
                <a:schemeClr val="accent1"/>
              </a:solidFill>
            </a:endParaRPr>
          </a:p>
        </p:txBody>
      </p:sp>
      <p:sp>
        <p:nvSpPr>
          <p:cNvPr id="88" name="Google Shape;88;p2"/>
          <p:cNvSpPr txBox="1"/>
          <p:nvPr/>
        </p:nvSpPr>
        <p:spPr>
          <a:xfrm>
            <a:off x="1060750" y="1824225"/>
            <a:ext cx="2660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“Healing takes time, and asking for help is a courageous step.” 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-Mariska Hargitay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"/>
          <p:cNvSpPr txBox="1"/>
          <p:nvPr/>
        </p:nvSpPr>
        <p:spPr>
          <a:xfrm>
            <a:off x="4698550" y="166025"/>
            <a:ext cx="3662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Most of the work you do in therapy happens </a:t>
            </a:r>
            <a:r>
              <a:rPr b="1" i="0" lang="en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 between sessions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. It’s so much more than just talking about your problems.</a:t>
            </a:r>
            <a:endParaRPr b="1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4698550" y="1435125"/>
            <a:ext cx="366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What therapy really looks like:</a:t>
            </a:r>
            <a:endParaRPr b="0" i="0" sz="20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2"/>
          <p:cNvCxnSpPr/>
          <p:nvPr/>
        </p:nvCxnSpPr>
        <p:spPr>
          <a:xfrm>
            <a:off x="4705750" y="1267850"/>
            <a:ext cx="3648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" name="Google Shape;92;p2"/>
          <p:cNvSpPr txBox="1"/>
          <p:nvPr/>
        </p:nvSpPr>
        <p:spPr>
          <a:xfrm>
            <a:off x="4127775" y="2015525"/>
            <a:ext cx="266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Journaling and self-reflection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5374525" y="2559446"/>
            <a:ext cx="334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Reframing unhealthy beliefs and narratives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4280175" y="3066425"/>
            <a:ext cx="302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Meditating and practicing mindfulness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 txBox="1"/>
          <p:nvPr/>
        </p:nvSpPr>
        <p:spPr>
          <a:xfrm>
            <a:off x="6147900" y="3567834"/>
            <a:ext cx="266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Forgiving yourself and others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4196675" y="4149050"/>
            <a:ext cx="266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Practicing healthy coping skills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6590500" y="4458725"/>
            <a:ext cx="266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Psychoeducation</a:t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" name="Google Shape;98;p2"/>
          <p:cNvCxnSpPr/>
          <p:nvPr/>
        </p:nvCxnSpPr>
        <p:spPr>
          <a:xfrm>
            <a:off x="4207225" y="693100"/>
            <a:ext cx="316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" name="Google Shape;99;p2"/>
          <p:cNvCxnSpPr/>
          <p:nvPr/>
        </p:nvCxnSpPr>
        <p:spPr>
          <a:xfrm>
            <a:off x="8474425" y="693100"/>
            <a:ext cx="316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