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Caveat"/>
      <p:regular r:id="rId10"/>
      <p:bold r:id="rId11"/>
    </p:embeddedFont>
    <p:embeddedFont>
      <p:font typeface="Oswald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aveat-bold.fntdata"/><Relationship Id="rId10" Type="http://schemas.openxmlformats.org/officeDocument/2006/relationships/font" Target="fonts/Caveat-regular.fntdata"/><Relationship Id="rId13" Type="http://schemas.openxmlformats.org/officeDocument/2006/relationships/font" Target="fonts/Oswald-bold.fntdata"/><Relationship Id="rId12" Type="http://schemas.openxmlformats.org/officeDocument/2006/relationships/font" Target="fonts/Oswald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e7252d4b64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e7252d4b6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 aloud this question; invite student participation. 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e7252d4b64_0_3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e7252d4b64_0_3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Ask for student volunteers to participate; consider sharing </a:t>
            </a:r>
            <a:r>
              <a:rPr lang="en"/>
              <a:t>your</a:t>
            </a:r>
            <a:r>
              <a:rPr lang="en"/>
              <a:t> own positive experiences to help emphasize the point.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e7252d4b64_0_3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e7252d4b64_0_3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Commit students to do one thing to keep mental health a priority in conversations.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oogle Shape;13;p2"/>
          <p:cNvGrpSpPr/>
          <p:nvPr/>
        </p:nvGrpSpPr>
        <p:grpSpPr>
          <a:xfrm>
            <a:off x="0" y="-22858"/>
            <a:ext cx="9067800" cy="5166954"/>
            <a:chOff x="0" y="-30477"/>
            <a:chExt cx="9067800" cy="6889272"/>
          </a:xfrm>
        </p:grpSpPr>
        <p:cxnSp>
          <p:nvCxnSpPr>
            <p:cNvPr id="14" name="Google Shape;14;p2"/>
            <p:cNvCxnSpPr/>
            <p:nvPr/>
          </p:nvCxnSpPr>
          <p:spPr>
            <a:xfrm flipH="1" rot="-5400000">
              <a:off x="-14478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" name="Google Shape;15;p2"/>
            <p:cNvCxnSpPr/>
            <p:nvPr/>
          </p:nvCxnSpPr>
          <p:spPr>
            <a:xfrm flipH="1" rot="-5400000">
              <a:off x="-1638300" y="3238500"/>
              <a:ext cx="68580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" name="Google Shape;16;p2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" name="Google Shape;18;p2"/>
            <p:cNvCxnSpPr/>
            <p:nvPr/>
          </p:nvCxnSpPr>
          <p:spPr>
            <a:xfrm flipH="1" rot="-5400000">
              <a:off x="-3314700" y="3314700"/>
              <a:ext cx="6858000" cy="2286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" name="Google Shape;19;p2"/>
            <p:cNvCxnSpPr/>
            <p:nvPr/>
          </p:nvCxnSpPr>
          <p:spPr>
            <a:xfrm flipH="1" rot="-5400000">
              <a:off x="-1371600" y="2971800"/>
              <a:ext cx="6858000" cy="9144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" name="Google Shape;20;p2"/>
            <p:cNvCxnSpPr/>
            <p:nvPr/>
          </p:nvCxnSpPr>
          <p:spPr>
            <a:xfrm flipH="1" rot="-5400000">
              <a:off x="-2819400" y="3200400"/>
              <a:ext cx="6858000" cy="4572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8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" name="Google Shape;21;p2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" name="Google Shape;22;p2"/>
            <p:cNvCxnSpPr/>
            <p:nvPr/>
          </p:nvCxnSpPr>
          <p:spPr>
            <a:xfrm flipH="1" rot="-5400000">
              <a:off x="-2133600" y="3200400"/>
              <a:ext cx="6858000" cy="457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" name="Google Shape;23;p2"/>
            <p:cNvCxnSpPr/>
            <p:nvPr/>
          </p:nvCxnSpPr>
          <p:spPr>
            <a:xfrm flipH="1" rot="-5400000">
              <a:off x="-3124200" y="3276600"/>
              <a:ext cx="6858000" cy="304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" name="Google Shape;24;p2"/>
            <p:cNvCxnSpPr/>
            <p:nvPr/>
          </p:nvCxnSpPr>
          <p:spPr>
            <a:xfrm flipH="1" rot="-5400000">
              <a:off x="-18288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" name="Google Shape;25;p2"/>
            <p:cNvCxnSpPr/>
            <p:nvPr/>
          </p:nvCxnSpPr>
          <p:spPr>
            <a:xfrm flipH="1" rot="-5400000">
              <a:off x="-28194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" name="Google Shape;26;p2"/>
            <p:cNvCxnSpPr/>
            <p:nvPr/>
          </p:nvCxnSpPr>
          <p:spPr>
            <a:xfrm flipH="1" rot="-5400000">
              <a:off x="-2438400" y="3124200"/>
              <a:ext cx="6858000" cy="6096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" name="Google Shape;27;p2"/>
            <p:cNvCxnSpPr/>
            <p:nvPr/>
          </p:nvCxnSpPr>
          <p:spPr>
            <a:xfrm rot="5400000">
              <a:off x="-1731690" y="2722200"/>
              <a:ext cx="6858000" cy="14136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3843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" name="Google Shape;28;p2"/>
            <p:cNvCxnSpPr/>
            <p:nvPr/>
          </p:nvCxnSpPr>
          <p:spPr>
            <a:xfrm rot="5400000">
              <a:off x="-1142101" y="3277500"/>
              <a:ext cx="6858000" cy="303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" name="Google Shape;29;p2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" name="Google Shape;30;p2"/>
            <p:cNvCxnSpPr/>
            <p:nvPr/>
          </p:nvCxnSpPr>
          <p:spPr>
            <a:xfrm rot="5400000">
              <a:off x="-1855440" y="3227100"/>
              <a:ext cx="6858000" cy="40380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" name="Google Shape;31;p2"/>
            <p:cNvCxnSpPr/>
            <p:nvPr/>
          </p:nvCxnSpPr>
          <p:spPr>
            <a:xfrm flipH="1" rot="-5400000">
              <a:off x="-2643150" y="3252750"/>
              <a:ext cx="6858000" cy="3525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" name="Google Shape;32;p2"/>
            <p:cNvCxnSpPr/>
            <p:nvPr/>
          </p:nvCxnSpPr>
          <p:spPr>
            <a:xfrm flipH="1" rot="-5400000">
              <a:off x="-1954500" y="3326100"/>
              <a:ext cx="6858000" cy="205800"/>
            </a:xfrm>
            <a:prstGeom prst="straightConnector1">
              <a:avLst/>
            </a:prstGeom>
            <a:noFill/>
            <a:ln cap="flat" cmpd="sng" w="50800">
              <a:solidFill>
                <a:schemeClr val="accent1">
                  <a:alpha val="2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" name="Google Shape;33;p2"/>
            <p:cNvCxnSpPr/>
            <p:nvPr/>
          </p:nvCxnSpPr>
          <p:spPr>
            <a:xfrm flipH="1" rot="-5400000">
              <a:off x="-23622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4" name="Google Shape;34;p2"/>
            <p:cNvCxnSpPr/>
            <p:nvPr/>
          </p:nvCxnSpPr>
          <p:spPr>
            <a:xfrm flipH="1" rot="-5400000">
              <a:off x="-21336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" name="Google Shape;35;p2"/>
            <p:cNvCxnSpPr/>
            <p:nvPr/>
          </p:nvCxnSpPr>
          <p:spPr>
            <a:xfrm flipH="1" rot="-5400000">
              <a:off x="10668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" name="Google Shape;36;p2"/>
            <p:cNvCxnSpPr/>
            <p:nvPr/>
          </p:nvCxnSpPr>
          <p:spPr>
            <a:xfrm flipH="1" rot="-5400000">
              <a:off x="876300" y="3238500"/>
              <a:ext cx="68580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" name="Google Shape;37;p2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straightConnector1">
              <a:avLst/>
            </a:prstGeom>
            <a:noFill/>
            <a:ln cap="flat" cmpd="sng" w="47625">
              <a:solidFill>
                <a:schemeClr val="accent1">
                  <a:alpha val="62745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8" name="Google Shape;38;p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" name="Google Shape;39;p2"/>
            <p:cNvCxnSpPr/>
            <p:nvPr/>
          </p:nvCxnSpPr>
          <p:spPr>
            <a:xfrm flipH="1" rot="-5400000">
              <a:off x="-800100" y="3314700"/>
              <a:ext cx="6858000" cy="2286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" name="Google Shape;40;p2"/>
            <p:cNvCxnSpPr/>
            <p:nvPr/>
          </p:nvCxnSpPr>
          <p:spPr>
            <a:xfrm rot="5400000">
              <a:off x="-152356" y="3429044"/>
              <a:ext cx="6858000" cy="15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1" name="Google Shape;41;p2"/>
            <p:cNvCxnSpPr/>
            <p:nvPr/>
          </p:nvCxnSpPr>
          <p:spPr>
            <a:xfrm flipH="1" rot="-5400000">
              <a:off x="-304800" y="3200400"/>
              <a:ext cx="6858000" cy="457200"/>
            </a:xfrm>
            <a:prstGeom prst="straightConnector1">
              <a:avLst/>
            </a:prstGeom>
            <a:noFill/>
            <a:ln cap="flat" cmpd="sng" w="47625">
              <a:solidFill>
                <a:schemeClr val="accent1">
                  <a:alpha val="62745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" name="Google Shape;42;p2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straightConnector1">
              <a:avLst/>
            </a:prstGeom>
            <a:noFill/>
            <a:ln cap="flat" cmpd="sng" w="50800">
              <a:solidFill>
                <a:schemeClr val="accent1">
                  <a:alpha val="2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3" name="Google Shape;43;p2"/>
            <p:cNvCxnSpPr/>
            <p:nvPr/>
          </p:nvCxnSpPr>
          <p:spPr>
            <a:xfrm flipH="1" rot="-5400000">
              <a:off x="381000" y="3200400"/>
              <a:ext cx="6858000" cy="457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4" name="Google Shape;44;p2"/>
            <p:cNvCxnSpPr/>
            <p:nvPr/>
          </p:nvCxnSpPr>
          <p:spPr>
            <a:xfrm flipH="1" rot="-5400000">
              <a:off x="-609600" y="3276600"/>
              <a:ext cx="6858000" cy="304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5" name="Google Shape;45;p2"/>
            <p:cNvCxnSpPr/>
            <p:nvPr/>
          </p:nvCxnSpPr>
          <p:spPr>
            <a:xfrm flipH="1" rot="-5400000">
              <a:off x="685800" y="3352800"/>
              <a:ext cx="6858000" cy="152400"/>
            </a:xfrm>
            <a:prstGeom prst="straightConnector1">
              <a:avLst/>
            </a:prstGeom>
            <a:noFill/>
            <a:ln cap="flat" cmpd="sng" w="50800">
              <a:solidFill>
                <a:schemeClr val="accent1">
                  <a:alpha val="2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6" name="Google Shape;46;p2"/>
            <p:cNvCxnSpPr/>
            <p:nvPr/>
          </p:nvCxnSpPr>
          <p:spPr>
            <a:xfrm flipH="1" rot="-5400000">
              <a:off x="-3048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7" name="Google Shape;47;p2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8" name="Google Shape;48;p2"/>
            <p:cNvCxnSpPr/>
            <p:nvPr/>
          </p:nvCxnSpPr>
          <p:spPr>
            <a:xfrm rot="5400000">
              <a:off x="782910" y="2722200"/>
              <a:ext cx="6858000" cy="14136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3843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9" name="Google Shape;49;p2"/>
            <p:cNvCxnSpPr/>
            <p:nvPr/>
          </p:nvCxnSpPr>
          <p:spPr>
            <a:xfrm rot="5400000">
              <a:off x="1372500" y="3277500"/>
              <a:ext cx="6858000" cy="303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0" name="Google Shape;50;p2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1" name="Google Shape;51;p2"/>
            <p:cNvCxnSpPr/>
            <p:nvPr/>
          </p:nvCxnSpPr>
          <p:spPr>
            <a:xfrm rot="5400000">
              <a:off x="659160" y="3227100"/>
              <a:ext cx="6858000" cy="40380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2" name="Google Shape;52;p2"/>
            <p:cNvCxnSpPr/>
            <p:nvPr/>
          </p:nvCxnSpPr>
          <p:spPr>
            <a:xfrm flipH="1" rot="-5400000">
              <a:off x="-128549" y="3252750"/>
              <a:ext cx="6858000" cy="3525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3" name="Google Shape;53;p2"/>
            <p:cNvCxnSpPr/>
            <p:nvPr/>
          </p:nvCxnSpPr>
          <p:spPr>
            <a:xfrm flipH="1" rot="-5400000">
              <a:off x="560100" y="3326100"/>
              <a:ext cx="6858000" cy="205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4" name="Google Shape;54;p2"/>
            <p:cNvCxnSpPr/>
            <p:nvPr/>
          </p:nvCxnSpPr>
          <p:spPr>
            <a:xfrm flipH="1" rot="-5400000">
              <a:off x="1524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5" name="Google Shape;55;p2"/>
            <p:cNvCxnSpPr/>
            <p:nvPr/>
          </p:nvCxnSpPr>
          <p:spPr>
            <a:xfrm flipH="1" rot="-5400000">
              <a:off x="3810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6" name="Google Shape;56;p2"/>
            <p:cNvCxnSpPr/>
            <p:nvPr/>
          </p:nvCxnSpPr>
          <p:spPr>
            <a:xfrm flipH="1" rot="-5400000">
              <a:off x="2743200" y="3352801"/>
              <a:ext cx="6858000" cy="152400"/>
            </a:xfrm>
            <a:prstGeom prst="straightConnector1">
              <a:avLst/>
            </a:prstGeom>
            <a:noFill/>
            <a:ln cap="flat" cmpd="sng" w="50800">
              <a:solidFill>
                <a:schemeClr val="accent1">
                  <a:alpha val="2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7" name="Google Shape;57;p2"/>
            <p:cNvCxnSpPr/>
            <p:nvPr/>
          </p:nvCxnSpPr>
          <p:spPr>
            <a:xfrm flipH="1" rot="-5400000">
              <a:off x="2095501" y="3238501"/>
              <a:ext cx="68580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8" name="Google Shape;58;p2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9" name="Google Shape;59;p2"/>
            <p:cNvCxnSpPr/>
            <p:nvPr/>
          </p:nvCxnSpPr>
          <p:spPr>
            <a:xfrm rot="5400000">
              <a:off x="1828800" y="3276600"/>
              <a:ext cx="6858000" cy="3048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0" name="Google Shape;60;p2"/>
            <p:cNvCxnSpPr/>
            <p:nvPr/>
          </p:nvCxnSpPr>
          <p:spPr>
            <a:xfrm flipH="1" rot="-5400000">
              <a:off x="1066800" y="3200402"/>
              <a:ext cx="6858000" cy="457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1" name="Google Shape;61;p2"/>
            <p:cNvCxnSpPr/>
            <p:nvPr/>
          </p:nvCxnSpPr>
          <p:spPr>
            <a:xfrm flipH="1" rot="-5400000">
              <a:off x="23622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2" name="Google Shape;62;p2"/>
            <p:cNvCxnSpPr/>
            <p:nvPr/>
          </p:nvCxnSpPr>
          <p:spPr>
            <a:xfrm rot="5400000">
              <a:off x="2646000" y="2722201"/>
              <a:ext cx="6858000" cy="14136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5568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" name="Google Shape;63;p2"/>
            <p:cNvCxnSpPr/>
            <p:nvPr/>
          </p:nvCxnSpPr>
          <p:spPr>
            <a:xfrm rot="5400000">
              <a:off x="3048899" y="3277500"/>
              <a:ext cx="6858000" cy="303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4" name="Google Shape;64;p2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5" name="Google Shape;65;p2"/>
            <p:cNvCxnSpPr/>
            <p:nvPr/>
          </p:nvCxnSpPr>
          <p:spPr>
            <a:xfrm rot="5400000">
              <a:off x="2388900" y="3227101"/>
              <a:ext cx="6858000" cy="40380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6" name="Google Shape;66;p2"/>
            <p:cNvCxnSpPr/>
            <p:nvPr/>
          </p:nvCxnSpPr>
          <p:spPr>
            <a:xfrm flipH="1" rot="-5400000">
              <a:off x="2236500" y="3326101"/>
              <a:ext cx="6858000" cy="205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7" name="Google Shape;67;p2"/>
            <p:cNvCxnSpPr/>
            <p:nvPr/>
          </p:nvCxnSpPr>
          <p:spPr>
            <a:xfrm flipH="1" rot="-5400000">
              <a:off x="1752600" y="3352801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8" name="Google Shape;68;p2"/>
            <p:cNvCxnSpPr/>
            <p:nvPr/>
          </p:nvCxnSpPr>
          <p:spPr>
            <a:xfrm flipH="1" rot="-5400000">
              <a:off x="19812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" name="Google Shape;69;p2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" name="Google Shape;70;p2"/>
            <p:cNvCxnSpPr/>
            <p:nvPr/>
          </p:nvCxnSpPr>
          <p:spPr>
            <a:xfrm flipH="1" rot="-5400000">
              <a:off x="3467099" y="3314701"/>
              <a:ext cx="6858000" cy="2286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" name="Google Shape;71;p2"/>
            <p:cNvCxnSpPr/>
            <p:nvPr/>
          </p:nvCxnSpPr>
          <p:spPr>
            <a:xfrm rot="5400000">
              <a:off x="4038644" y="3429045"/>
              <a:ext cx="6858000" cy="15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2" name="Google Shape;72;p2"/>
            <p:cNvCxnSpPr/>
            <p:nvPr/>
          </p:nvCxnSpPr>
          <p:spPr>
            <a:xfrm flipH="1" rot="-5400000">
              <a:off x="3886200" y="3200401"/>
              <a:ext cx="6858000" cy="4572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8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3" name="Google Shape;73;p2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4" name="Google Shape;74;p2"/>
            <p:cNvCxnSpPr/>
            <p:nvPr/>
          </p:nvCxnSpPr>
          <p:spPr>
            <a:xfrm flipH="1" rot="-5400000">
              <a:off x="4572001" y="3200400"/>
              <a:ext cx="6858000" cy="457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5" name="Google Shape;75;p2"/>
            <p:cNvCxnSpPr/>
            <p:nvPr/>
          </p:nvCxnSpPr>
          <p:spPr>
            <a:xfrm flipH="1" rot="-5400000">
              <a:off x="3733800" y="3352800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6" name="Google Shape;76;p2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7" name="Google Shape;77;p2"/>
            <p:cNvCxnSpPr/>
            <p:nvPr/>
          </p:nvCxnSpPr>
          <p:spPr>
            <a:xfrm flipH="1" rot="-5400000">
              <a:off x="4214851" y="3252750"/>
              <a:ext cx="6858000" cy="352500"/>
            </a:xfrm>
            <a:prstGeom prst="straightConnector1">
              <a:avLst/>
            </a:prstGeom>
            <a:noFill/>
            <a:ln cap="flat" cmpd="sng" w="15875">
              <a:solidFill>
                <a:schemeClr val="accent1">
                  <a:alpha val="71372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8" name="Google Shape;78;p2"/>
            <p:cNvCxnSpPr/>
            <p:nvPr/>
          </p:nvCxnSpPr>
          <p:spPr>
            <a:xfrm flipH="1" rot="-5400000">
              <a:off x="4751100" y="3326101"/>
              <a:ext cx="6858000" cy="205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" name="Google Shape;79;p2"/>
            <p:cNvCxnSpPr/>
            <p:nvPr/>
          </p:nvCxnSpPr>
          <p:spPr>
            <a:xfrm flipH="1" rot="-5400000">
              <a:off x="4343400" y="3352801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" name="Google Shape;80;p2"/>
            <p:cNvCxnSpPr/>
            <p:nvPr/>
          </p:nvCxnSpPr>
          <p:spPr>
            <a:xfrm flipH="1" rot="-5400000">
              <a:off x="4572000" y="3352801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" name="Google Shape;81;p2"/>
            <p:cNvCxnSpPr/>
            <p:nvPr/>
          </p:nvCxnSpPr>
          <p:spPr>
            <a:xfrm flipH="1" rot="-5400000">
              <a:off x="5257800" y="3352802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2" name="Google Shape;82;p2"/>
            <p:cNvCxnSpPr/>
            <p:nvPr/>
          </p:nvCxnSpPr>
          <p:spPr>
            <a:xfrm flipH="1" rot="-5400000">
              <a:off x="5067300" y="3238502"/>
              <a:ext cx="68580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2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straightConnector1">
              <a:avLst/>
            </a:prstGeom>
            <a:noFill/>
            <a:ln cap="flat" cmpd="sng" w="50800">
              <a:solidFill>
                <a:schemeClr val="accent1">
                  <a:alpha val="2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" name="Google Shape;84;p2"/>
            <p:cNvCxnSpPr/>
            <p:nvPr/>
          </p:nvCxnSpPr>
          <p:spPr>
            <a:xfrm flipH="1" rot="-5400000">
              <a:off x="4876801" y="3352802"/>
              <a:ext cx="68580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" name="Google Shape;85;p2"/>
            <p:cNvCxnSpPr/>
            <p:nvPr/>
          </p:nvCxnSpPr>
          <p:spPr>
            <a:xfrm rot="5400000">
              <a:off x="5527950" y="3318273"/>
              <a:ext cx="6888600" cy="191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" name="Google Shape;86;p2"/>
            <p:cNvCxnSpPr/>
            <p:nvPr/>
          </p:nvCxnSpPr>
          <p:spPr>
            <a:xfrm rot="5400000">
              <a:off x="4850160" y="3227102"/>
              <a:ext cx="6858000" cy="403800"/>
            </a:xfrm>
            <a:prstGeom prst="straightConnector1">
              <a:avLst/>
            </a:prstGeom>
            <a:noFill/>
            <a:ln cap="flat" cmpd="sng" w="47625">
              <a:solidFill>
                <a:schemeClr val="accent1">
                  <a:alpha val="62745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" name="Google Shape;87;p2"/>
            <p:cNvCxnSpPr/>
            <p:nvPr/>
          </p:nvCxnSpPr>
          <p:spPr>
            <a:xfrm flipH="1" rot="-5400000">
              <a:off x="4751100" y="3326102"/>
              <a:ext cx="6858000" cy="205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8" name="Google Shape;88;p2"/>
            <p:cNvCxnSpPr/>
            <p:nvPr/>
          </p:nvCxnSpPr>
          <p:spPr>
            <a:xfrm rot="5400000">
              <a:off x="5562644" y="3429044"/>
              <a:ext cx="6858000" cy="15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9" name="Google Shape;89;p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0" name="Google Shape;90;p2"/>
            <p:cNvCxnSpPr/>
            <p:nvPr/>
          </p:nvCxnSpPr>
          <p:spPr>
            <a:xfrm flipH="1" rot="-5400000">
              <a:off x="3048000" y="3352800"/>
              <a:ext cx="6858000" cy="152400"/>
            </a:xfrm>
            <a:prstGeom prst="straightConnector1">
              <a:avLst/>
            </a:prstGeom>
            <a:noFill/>
            <a:ln cap="flat" cmpd="sng" w="47625">
              <a:solidFill>
                <a:schemeClr val="accent1">
                  <a:alpha val="62745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" name="Google Shape;91;p2"/>
            <p:cNvCxnSpPr/>
            <p:nvPr/>
          </p:nvCxnSpPr>
          <p:spPr>
            <a:xfrm flipH="1" rot="-5400000">
              <a:off x="3238500" y="3238500"/>
              <a:ext cx="6858000" cy="381000"/>
            </a:xfrm>
            <a:prstGeom prst="straightConnector1">
              <a:avLst/>
            </a:prstGeom>
            <a:noFill/>
            <a:ln cap="flat" cmpd="sng" w="19050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" name="Google Shape;92;p2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straightConnector1">
              <a:avLst/>
            </a:prstGeom>
            <a:noFill/>
            <a:ln cap="flat" cmpd="sng" w="47625">
              <a:solidFill>
                <a:schemeClr val="accent1">
                  <a:alpha val="62745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3" name="Google Shape;93;p2"/>
            <p:cNvCxnSpPr/>
            <p:nvPr/>
          </p:nvCxnSpPr>
          <p:spPr>
            <a:xfrm flipH="1" rot="-5400000">
              <a:off x="3148050" y="3252751"/>
              <a:ext cx="6858000" cy="352500"/>
            </a:xfrm>
            <a:prstGeom prst="straightConnector1">
              <a:avLst/>
            </a:prstGeom>
            <a:noFill/>
            <a:ln cap="flat" cmpd="sng" w="15875">
              <a:solidFill>
                <a:schemeClr val="accent1">
                  <a:alpha val="71372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" name="Google Shape;94;p2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5" name="Google Shape;95;p2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" name="Google Shape;96;p2"/>
            <p:cNvCxnSpPr/>
            <p:nvPr/>
          </p:nvCxnSpPr>
          <p:spPr>
            <a:xfrm flipH="1" rot="-5400000">
              <a:off x="1371600" y="3200403"/>
              <a:ext cx="6858000" cy="457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97" name="Google Shape;97;p2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p2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2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0" y="1428750"/>
            <a:ext cx="4953000" cy="23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" name="Google Shape;101;p2"/>
          <p:cNvGrpSpPr/>
          <p:nvPr/>
        </p:nvGrpSpPr>
        <p:grpSpPr>
          <a:xfrm>
            <a:off x="0" y="1543050"/>
            <a:ext cx="4801394" cy="2115675"/>
            <a:chOff x="0" y="2057400"/>
            <a:chExt cx="4801394" cy="2820900"/>
          </a:xfrm>
        </p:grpSpPr>
        <p:cxnSp>
          <p:nvCxnSpPr>
            <p:cNvPr id="102" name="Google Shape;102;p2"/>
            <p:cNvCxnSpPr/>
            <p:nvPr/>
          </p:nvCxnSpPr>
          <p:spPr>
            <a:xfrm>
              <a:off x="0" y="2057400"/>
              <a:ext cx="4800600" cy="15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2"/>
            <p:cNvCxnSpPr/>
            <p:nvPr/>
          </p:nvCxnSpPr>
          <p:spPr>
            <a:xfrm>
              <a:off x="0" y="4876800"/>
              <a:ext cx="4800600" cy="15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2"/>
            <p:cNvCxnSpPr/>
            <p:nvPr/>
          </p:nvCxnSpPr>
          <p:spPr>
            <a:xfrm rot="5400000">
              <a:off x="3391694" y="3466994"/>
              <a:ext cx="2818500" cy="9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2"/>
          <p:cNvSpPr txBox="1"/>
          <p:nvPr>
            <p:ph type="ctrTitle"/>
          </p:nvPr>
        </p:nvSpPr>
        <p:spPr>
          <a:xfrm>
            <a:off x="228600" y="1597819"/>
            <a:ext cx="4419600" cy="120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1" i="0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6" name="Google Shape;106;p2"/>
          <p:cNvSpPr txBox="1"/>
          <p:nvPr>
            <p:ph idx="1" type="subTitle"/>
          </p:nvPr>
        </p:nvSpPr>
        <p:spPr>
          <a:xfrm>
            <a:off x="228600" y="2800350"/>
            <a:ext cx="44196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ABC2C8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C2C8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b="1" sz="3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5" name="Google Shape;255;p11"/>
          <p:cNvSpPr txBox="1"/>
          <p:nvPr>
            <p:ph idx="1" type="body"/>
          </p:nvPr>
        </p:nvSpPr>
        <p:spPr>
          <a:xfrm rot="5400000">
            <a:off x="2874750" y="-1217400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C2C8"/>
              </a:buClr>
              <a:buSzPts val="1400"/>
              <a:buChar char="•"/>
              <a:defRPr sz="24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C2C8"/>
              </a:buClr>
              <a:buSzPts val="1400"/>
              <a:buChar char="•"/>
              <a:defRPr sz="2000"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2000"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•"/>
              <a:defRPr sz="1800"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•"/>
              <a:defRPr sz="1600"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6" name="Google Shape;256;p11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7" name="Google Shape;257;p11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" name="Google Shape;258;p11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"/>
          <p:cNvSpPr txBox="1"/>
          <p:nvPr>
            <p:ph type="title"/>
          </p:nvPr>
        </p:nvSpPr>
        <p:spPr>
          <a:xfrm rot="5400000">
            <a:off x="5463750" y="1371628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b="1" sz="3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1" name="Google Shape;261;p12"/>
          <p:cNvSpPr txBox="1"/>
          <p:nvPr>
            <p:ph idx="1" type="body"/>
          </p:nvPr>
        </p:nvSpPr>
        <p:spPr>
          <a:xfrm rot="5400000">
            <a:off x="1272750" y="-609572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C2C8"/>
              </a:buClr>
              <a:buSzPts val="1400"/>
              <a:buChar char="•"/>
              <a:defRPr sz="24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C2C8"/>
              </a:buClr>
              <a:buSzPts val="1400"/>
              <a:buChar char="•"/>
              <a:defRPr sz="2000"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2000"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•"/>
              <a:defRPr sz="1800"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•"/>
              <a:defRPr sz="1600"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2" name="Google Shape;262;p12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3" name="Google Shape;263;p12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4" name="Google Shape;264;p12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b="1" sz="3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9" name="Google Shape;109;p3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C2C8"/>
              </a:buClr>
              <a:buSzPts val="1400"/>
              <a:buChar char="•"/>
              <a:defRPr sz="2400">
                <a:solidFill>
                  <a:schemeClr val="lt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C2C8"/>
              </a:buClr>
              <a:buSzPts val="1400"/>
              <a:buChar char="•"/>
              <a:defRPr sz="2000"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2000"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•"/>
              <a:defRPr sz="1800"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•"/>
              <a:defRPr sz="1600">
                <a:solidFill>
                  <a:schemeClr val="lt2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3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3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2" name="Google Shape;112;p3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bg>
      <p:bgPr>
        <a:gradFill>
          <a:gsLst>
            <a:gs pos="0">
              <a:srgbClr val="FDFDFD"/>
            </a:gs>
            <a:gs pos="100000">
              <a:srgbClr val="9F9F9F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oogle Shape;114;p4"/>
          <p:cNvGrpSpPr/>
          <p:nvPr/>
        </p:nvGrpSpPr>
        <p:grpSpPr>
          <a:xfrm>
            <a:off x="0" y="-22858"/>
            <a:ext cx="9067799" cy="3634600"/>
            <a:chOff x="1" y="-30477"/>
            <a:chExt cx="9067799" cy="4526277"/>
          </a:xfrm>
        </p:grpSpPr>
        <p:cxnSp>
          <p:nvCxnSpPr>
            <p:cNvPr id="115" name="Google Shape;115;p4"/>
            <p:cNvCxnSpPr/>
            <p:nvPr/>
          </p:nvCxnSpPr>
          <p:spPr>
            <a:xfrm flipH="1" rot="-5400000">
              <a:off x="-271649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6" name="Google Shape;116;p4"/>
            <p:cNvCxnSpPr/>
            <p:nvPr/>
          </p:nvCxnSpPr>
          <p:spPr>
            <a:xfrm flipH="1" rot="-5400000">
              <a:off x="-462150" y="2051897"/>
              <a:ext cx="45057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7" name="Google Shape;117;p4"/>
            <p:cNvCxnSpPr/>
            <p:nvPr/>
          </p:nvCxnSpPr>
          <p:spPr>
            <a:xfrm rot="5400000">
              <a:off x="-309749" y="2051897"/>
              <a:ext cx="45057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8" name="Google Shape;118;p4"/>
            <p:cNvCxnSpPr/>
            <p:nvPr/>
          </p:nvCxnSpPr>
          <p:spPr>
            <a:xfrm rot="5400000">
              <a:off x="-2062350" y="2128097"/>
              <a:ext cx="4505700" cy="2286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9" name="Google Shape;119;p4"/>
            <p:cNvCxnSpPr/>
            <p:nvPr/>
          </p:nvCxnSpPr>
          <p:spPr>
            <a:xfrm flipH="1" rot="-5400000">
              <a:off x="-2138549" y="2128097"/>
              <a:ext cx="4505700" cy="2286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0" name="Google Shape;120;p4"/>
            <p:cNvCxnSpPr/>
            <p:nvPr/>
          </p:nvCxnSpPr>
          <p:spPr>
            <a:xfrm flipH="1" rot="-5400000">
              <a:off x="-195450" y="1785197"/>
              <a:ext cx="4505700" cy="9144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1" name="Google Shape;121;p4"/>
            <p:cNvCxnSpPr/>
            <p:nvPr/>
          </p:nvCxnSpPr>
          <p:spPr>
            <a:xfrm flipH="1" rot="-5400000">
              <a:off x="-1643250" y="2013797"/>
              <a:ext cx="4505700" cy="4572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8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2" name="Google Shape;122;p4"/>
            <p:cNvCxnSpPr/>
            <p:nvPr/>
          </p:nvCxnSpPr>
          <p:spPr>
            <a:xfrm rot="5400000">
              <a:off x="-1528949" y="2051897"/>
              <a:ext cx="4505700" cy="38100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3" name="Google Shape;123;p4"/>
            <p:cNvCxnSpPr/>
            <p:nvPr/>
          </p:nvCxnSpPr>
          <p:spPr>
            <a:xfrm flipH="1" rot="-5400000">
              <a:off x="-957449" y="2013796"/>
              <a:ext cx="4505700" cy="457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4" name="Google Shape;124;p4"/>
            <p:cNvCxnSpPr/>
            <p:nvPr/>
          </p:nvCxnSpPr>
          <p:spPr>
            <a:xfrm flipH="1" rot="-5400000">
              <a:off x="-1948049" y="2089997"/>
              <a:ext cx="4505700" cy="304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5" name="Google Shape;125;p4"/>
            <p:cNvCxnSpPr/>
            <p:nvPr/>
          </p:nvCxnSpPr>
          <p:spPr>
            <a:xfrm flipH="1" rot="-5400000">
              <a:off x="-652649" y="2166196"/>
              <a:ext cx="4505700" cy="152400"/>
            </a:xfrm>
            <a:prstGeom prst="straightConnector1">
              <a:avLst/>
            </a:prstGeom>
            <a:noFill/>
            <a:ln cap="flat" cmpd="sng" w="57150">
              <a:solidFill>
                <a:schemeClr val="accent1">
                  <a:alpha val="2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6" name="Google Shape;126;p4"/>
            <p:cNvCxnSpPr/>
            <p:nvPr/>
          </p:nvCxnSpPr>
          <p:spPr>
            <a:xfrm flipH="1" rot="-5400000">
              <a:off x="-1643250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7" name="Google Shape;127;p4"/>
            <p:cNvCxnSpPr/>
            <p:nvPr/>
          </p:nvCxnSpPr>
          <p:spPr>
            <a:xfrm flipH="1" rot="-5400000">
              <a:off x="-1790700" y="2019300"/>
              <a:ext cx="4495800" cy="4572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8" name="Google Shape;128;p4"/>
            <p:cNvCxnSpPr/>
            <p:nvPr/>
          </p:nvCxnSpPr>
          <p:spPr>
            <a:xfrm rot="5400000">
              <a:off x="-555539" y="1535597"/>
              <a:ext cx="4505700" cy="14136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3843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9" name="Google Shape;129;p4"/>
            <p:cNvCxnSpPr/>
            <p:nvPr/>
          </p:nvCxnSpPr>
          <p:spPr>
            <a:xfrm rot="5400000">
              <a:off x="34050" y="2090896"/>
              <a:ext cx="4505700" cy="303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0" name="Google Shape;130;p4"/>
            <p:cNvCxnSpPr/>
            <p:nvPr/>
          </p:nvCxnSpPr>
          <p:spPr>
            <a:xfrm rot="5400000">
              <a:off x="261751" y="2089997"/>
              <a:ext cx="4505700" cy="304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1" name="Google Shape;131;p4"/>
            <p:cNvCxnSpPr/>
            <p:nvPr/>
          </p:nvCxnSpPr>
          <p:spPr>
            <a:xfrm rot="5400000">
              <a:off x="-679289" y="2040497"/>
              <a:ext cx="4505700" cy="40380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2" name="Google Shape;132;p4"/>
            <p:cNvCxnSpPr/>
            <p:nvPr/>
          </p:nvCxnSpPr>
          <p:spPr>
            <a:xfrm flipH="1" rot="-5400000">
              <a:off x="-1466999" y="2066147"/>
              <a:ext cx="4505700" cy="3525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3" name="Google Shape;133;p4"/>
            <p:cNvCxnSpPr/>
            <p:nvPr/>
          </p:nvCxnSpPr>
          <p:spPr>
            <a:xfrm flipH="1" rot="-5400000">
              <a:off x="-778350" y="2139497"/>
              <a:ext cx="4505700" cy="205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4" name="Google Shape;134;p4"/>
            <p:cNvCxnSpPr/>
            <p:nvPr/>
          </p:nvCxnSpPr>
          <p:spPr>
            <a:xfrm flipH="1" rot="-5400000">
              <a:off x="-1186050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5" name="Google Shape;135;p4"/>
            <p:cNvCxnSpPr/>
            <p:nvPr/>
          </p:nvCxnSpPr>
          <p:spPr>
            <a:xfrm flipH="1" rot="-5400000">
              <a:off x="-957450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6" name="Google Shape;136;p4"/>
            <p:cNvCxnSpPr/>
            <p:nvPr/>
          </p:nvCxnSpPr>
          <p:spPr>
            <a:xfrm flipH="1" rot="-5400000">
              <a:off x="2242950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7" name="Google Shape;137;p4"/>
            <p:cNvCxnSpPr/>
            <p:nvPr/>
          </p:nvCxnSpPr>
          <p:spPr>
            <a:xfrm flipH="1" rot="-5400000">
              <a:off x="2052450" y="2051897"/>
              <a:ext cx="45057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8" name="Google Shape;138;p4"/>
            <p:cNvCxnSpPr/>
            <p:nvPr/>
          </p:nvCxnSpPr>
          <p:spPr>
            <a:xfrm rot="5400000">
              <a:off x="2204850" y="2051897"/>
              <a:ext cx="4505700" cy="381000"/>
            </a:xfrm>
            <a:prstGeom prst="straightConnector1">
              <a:avLst/>
            </a:prstGeom>
            <a:noFill/>
            <a:ln cap="flat" cmpd="sng" w="47625">
              <a:solidFill>
                <a:schemeClr val="accent1">
                  <a:alpha val="62745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9" name="Google Shape;139;p4"/>
            <p:cNvCxnSpPr/>
            <p:nvPr/>
          </p:nvCxnSpPr>
          <p:spPr>
            <a:xfrm rot="5400000">
              <a:off x="452251" y="2128097"/>
              <a:ext cx="4505700" cy="2286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0" name="Google Shape;140;p4"/>
            <p:cNvCxnSpPr/>
            <p:nvPr/>
          </p:nvCxnSpPr>
          <p:spPr>
            <a:xfrm flipH="1" rot="-5400000">
              <a:off x="376051" y="2128097"/>
              <a:ext cx="4505700" cy="2286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1" name="Google Shape;141;p4"/>
            <p:cNvCxnSpPr/>
            <p:nvPr/>
          </p:nvCxnSpPr>
          <p:spPr>
            <a:xfrm rot="5400000">
              <a:off x="1023795" y="2242168"/>
              <a:ext cx="4505700" cy="15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2" name="Google Shape;142;p4"/>
            <p:cNvCxnSpPr/>
            <p:nvPr/>
          </p:nvCxnSpPr>
          <p:spPr>
            <a:xfrm flipH="1" rot="-5400000">
              <a:off x="871351" y="2013797"/>
              <a:ext cx="4505700" cy="457200"/>
            </a:xfrm>
            <a:prstGeom prst="straightConnector1">
              <a:avLst/>
            </a:prstGeom>
            <a:noFill/>
            <a:ln cap="flat" cmpd="sng" w="47625">
              <a:solidFill>
                <a:schemeClr val="accent1">
                  <a:alpha val="62745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3" name="Google Shape;143;p4"/>
            <p:cNvCxnSpPr/>
            <p:nvPr/>
          </p:nvCxnSpPr>
          <p:spPr>
            <a:xfrm rot="5400000">
              <a:off x="985652" y="2051897"/>
              <a:ext cx="4505700" cy="38100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4" name="Google Shape;144;p4"/>
            <p:cNvCxnSpPr/>
            <p:nvPr/>
          </p:nvCxnSpPr>
          <p:spPr>
            <a:xfrm flipH="1" rot="-5400000">
              <a:off x="1557151" y="2013796"/>
              <a:ext cx="4505700" cy="457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5" name="Google Shape;145;p4"/>
            <p:cNvCxnSpPr/>
            <p:nvPr/>
          </p:nvCxnSpPr>
          <p:spPr>
            <a:xfrm flipH="1" rot="-5400000">
              <a:off x="566551" y="2089997"/>
              <a:ext cx="4505700" cy="304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6" name="Google Shape;146;p4"/>
            <p:cNvCxnSpPr/>
            <p:nvPr/>
          </p:nvCxnSpPr>
          <p:spPr>
            <a:xfrm flipH="1" rot="-5400000">
              <a:off x="1861951" y="2166196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7" name="Google Shape;147;p4"/>
            <p:cNvCxnSpPr/>
            <p:nvPr/>
          </p:nvCxnSpPr>
          <p:spPr>
            <a:xfrm flipH="1" rot="-5400000">
              <a:off x="871351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8" name="Google Shape;148;p4"/>
            <p:cNvCxnSpPr/>
            <p:nvPr/>
          </p:nvCxnSpPr>
          <p:spPr>
            <a:xfrm rot="5400000">
              <a:off x="147451" y="2128097"/>
              <a:ext cx="4505700" cy="2286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9" name="Google Shape;149;p4"/>
            <p:cNvCxnSpPr/>
            <p:nvPr/>
          </p:nvCxnSpPr>
          <p:spPr>
            <a:xfrm rot="5400000">
              <a:off x="1959061" y="1535597"/>
              <a:ext cx="4505700" cy="14136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3843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0" name="Google Shape;150;p4"/>
            <p:cNvCxnSpPr/>
            <p:nvPr/>
          </p:nvCxnSpPr>
          <p:spPr>
            <a:xfrm rot="5400000">
              <a:off x="2548650" y="2090896"/>
              <a:ext cx="4505700" cy="303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1" name="Google Shape;151;p4"/>
            <p:cNvCxnSpPr/>
            <p:nvPr/>
          </p:nvCxnSpPr>
          <p:spPr>
            <a:xfrm rot="5400000">
              <a:off x="2776350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2" name="Google Shape;152;p4"/>
            <p:cNvCxnSpPr/>
            <p:nvPr/>
          </p:nvCxnSpPr>
          <p:spPr>
            <a:xfrm rot="5400000">
              <a:off x="1835311" y="2040497"/>
              <a:ext cx="4505700" cy="40380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3" name="Google Shape;153;p4"/>
            <p:cNvCxnSpPr/>
            <p:nvPr/>
          </p:nvCxnSpPr>
          <p:spPr>
            <a:xfrm flipH="1" rot="-5400000">
              <a:off x="1047601" y="2066147"/>
              <a:ext cx="4505700" cy="3525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4" name="Google Shape;154;p4"/>
            <p:cNvCxnSpPr/>
            <p:nvPr/>
          </p:nvCxnSpPr>
          <p:spPr>
            <a:xfrm flipH="1" rot="-5400000">
              <a:off x="1736250" y="2139497"/>
              <a:ext cx="4505700" cy="205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5" name="Google Shape;155;p4"/>
            <p:cNvCxnSpPr/>
            <p:nvPr/>
          </p:nvCxnSpPr>
          <p:spPr>
            <a:xfrm flipH="1" rot="-5400000">
              <a:off x="1328550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6" name="Google Shape;156;p4"/>
            <p:cNvCxnSpPr/>
            <p:nvPr/>
          </p:nvCxnSpPr>
          <p:spPr>
            <a:xfrm flipH="1" rot="-5400000">
              <a:off x="1557150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7" name="Google Shape;157;p4"/>
            <p:cNvCxnSpPr/>
            <p:nvPr/>
          </p:nvCxnSpPr>
          <p:spPr>
            <a:xfrm flipH="1" rot="-5400000">
              <a:off x="3919350" y="2166197"/>
              <a:ext cx="4505700" cy="152400"/>
            </a:xfrm>
            <a:prstGeom prst="straightConnector1">
              <a:avLst/>
            </a:prstGeom>
            <a:noFill/>
            <a:ln cap="flat" cmpd="sng" w="57150">
              <a:solidFill>
                <a:schemeClr val="accent1">
                  <a:alpha val="2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8" name="Google Shape;158;p4"/>
            <p:cNvCxnSpPr/>
            <p:nvPr/>
          </p:nvCxnSpPr>
          <p:spPr>
            <a:xfrm flipH="1" rot="-5400000">
              <a:off x="3271652" y="2051897"/>
              <a:ext cx="45057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9" name="Google Shape;159;p4"/>
            <p:cNvCxnSpPr/>
            <p:nvPr/>
          </p:nvCxnSpPr>
          <p:spPr>
            <a:xfrm rot="5400000">
              <a:off x="3881250" y="2051897"/>
              <a:ext cx="45057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0" name="Google Shape;160;p4"/>
            <p:cNvCxnSpPr/>
            <p:nvPr/>
          </p:nvCxnSpPr>
          <p:spPr>
            <a:xfrm rot="5400000">
              <a:off x="3004951" y="2089997"/>
              <a:ext cx="4505700" cy="3048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1" name="Google Shape;161;p4"/>
            <p:cNvCxnSpPr/>
            <p:nvPr/>
          </p:nvCxnSpPr>
          <p:spPr>
            <a:xfrm flipH="1" rot="-5400000">
              <a:off x="2242951" y="2013797"/>
              <a:ext cx="4505700" cy="457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2" name="Google Shape;162;p4"/>
            <p:cNvCxnSpPr/>
            <p:nvPr/>
          </p:nvCxnSpPr>
          <p:spPr>
            <a:xfrm flipH="1" rot="-5400000">
              <a:off x="3538351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3" name="Google Shape;163;p4"/>
            <p:cNvCxnSpPr/>
            <p:nvPr/>
          </p:nvCxnSpPr>
          <p:spPr>
            <a:xfrm rot="5400000">
              <a:off x="3822151" y="1535597"/>
              <a:ext cx="4505700" cy="14136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5568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4" name="Google Shape;164;p4"/>
            <p:cNvCxnSpPr/>
            <p:nvPr/>
          </p:nvCxnSpPr>
          <p:spPr>
            <a:xfrm rot="5400000">
              <a:off x="4225050" y="2090897"/>
              <a:ext cx="4505700" cy="303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5" name="Google Shape;165;p4"/>
            <p:cNvCxnSpPr/>
            <p:nvPr/>
          </p:nvCxnSpPr>
          <p:spPr>
            <a:xfrm rot="5400000">
              <a:off x="4071750" y="2089997"/>
              <a:ext cx="4505700" cy="304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6" name="Google Shape;166;p4"/>
            <p:cNvCxnSpPr/>
            <p:nvPr/>
          </p:nvCxnSpPr>
          <p:spPr>
            <a:xfrm rot="5400000">
              <a:off x="3565050" y="2040497"/>
              <a:ext cx="4505700" cy="40380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7" name="Google Shape;167;p4"/>
            <p:cNvCxnSpPr/>
            <p:nvPr/>
          </p:nvCxnSpPr>
          <p:spPr>
            <a:xfrm flipH="1" rot="-5400000">
              <a:off x="3412650" y="2139497"/>
              <a:ext cx="4505700" cy="205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8" name="Google Shape;168;p4"/>
            <p:cNvCxnSpPr/>
            <p:nvPr/>
          </p:nvCxnSpPr>
          <p:spPr>
            <a:xfrm flipH="1" rot="-5400000">
              <a:off x="2928750" y="2166197"/>
              <a:ext cx="4505700" cy="152400"/>
            </a:xfrm>
            <a:prstGeom prst="straightConnector1">
              <a:avLst/>
            </a:prstGeom>
            <a:noFill/>
            <a:ln cap="flat" cmpd="sng" w="57150">
              <a:solidFill>
                <a:schemeClr val="accent1">
                  <a:alpha val="2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9" name="Google Shape;169;p4"/>
            <p:cNvCxnSpPr/>
            <p:nvPr/>
          </p:nvCxnSpPr>
          <p:spPr>
            <a:xfrm flipH="1" rot="-5400000">
              <a:off x="3081150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0" name="Google Shape;170;p4"/>
            <p:cNvCxnSpPr/>
            <p:nvPr/>
          </p:nvCxnSpPr>
          <p:spPr>
            <a:xfrm rot="5400000">
              <a:off x="4643251" y="2128097"/>
              <a:ext cx="4505700" cy="2286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1" name="Google Shape;171;p4"/>
            <p:cNvCxnSpPr/>
            <p:nvPr/>
          </p:nvCxnSpPr>
          <p:spPr>
            <a:xfrm flipH="1" rot="-5400000">
              <a:off x="4643249" y="2128097"/>
              <a:ext cx="4505700" cy="2286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2" name="Google Shape;172;p4"/>
            <p:cNvCxnSpPr/>
            <p:nvPr/>
          </p:nvCxnSpPr>
          <p:spPr>
            <a:xfrm rot="5400000">
              <a:off x="5214795" y="2242169"/>
              <a:ext cx="4505700" cy="15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3" name="Google Shape;173;p4"/>
            <p:cNvCxnSpPr/>
            <p:nvPr/>
          </p:nvCxnSpPr>
          <p:spPr>
            <a:xfrm flipH="1" rot="-5400000">
              <a:off x="5062351" y="2013797"/>
              <a:ext cx="4505700" cy="4572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89411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4" name="Google Shape;174;p4"/>
            <p:cNvCxnSpPr/>
            <p:nvPr/>
          </p:nvCxnSpPr>
          <p:spPr>
            <a:xfrm rot="5400000">
              <a:off x="5176652" y="2051897"/>
              <a:ext cx="4505700" cy="381000"/>
            </a:xfrm>
            <a:prstGeom prst="straightConnector1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5" name="Google Shape;175;p4"/>
            <p:cNvCxnSpPr/>
            <p:nvPr/>
          </p:nvCxnSpPr>
          <p:spPr>
            <a:xfrm flipH="1" rot="-5400000">
              <a:off x="5748151" y="2013797"/>
              <a:ext cx="4505700" cy="457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6" name="Google Shape;176;p4"/>
            <p:cNvCxnSpPr/>
            <p:nvPr/>
          </p:nvCxnSpPr>
          <p:spPr>
            <a:xfrm flipH="1" rot="-5400000">
              <a:off x="4909951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7" name="Google Shape;177;p4"/>
            <p:cNvCxnSpPr/>
            <p:nvPr/>
          </p:nvCxnSpPr>
          <p:spPr>
            <a:xfrm rot="5400000">
              <a:off x="4795651" y="2128097"/>
              <a:ext cx="4505700" cy="2286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8" name="Google Shape;178;p4"/>
            <p:cNvCxnSpPr/>
            <p:nvPr/>
          </p:nvCxnSpPr>
          <p:spPr>
            <a:xfrm flipH="1" rot="-5400000">
              <a:off x="5391001" y="2066147"/>
              <a:ext cx="4505700" cy="352500"/>
            </a:xfrm>
            <a:prstGeom prst="straightConnector1">
              <a:avLst/>
            </a:prstGeom>
            <a:noFill/>
            <a:ln cap="flat" cmpd="sng" w="15875">
              <a:solidFill>
                <a:schemeClr val="accent1">
                  <a:alpha val="71372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9" name="Google Shape;179;p4"/>
            <p:cNvCxnSpPr/>
            <p:nvPr/>
          </p:nvCxnSpPr>
          <p:spPr>
            <a:xfrm flipH="1" rot="-5400000">
              <a:off x="5927251" y="2139497"/>
              <a:ext cx="4505700" cy="205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0" name="Google Shape;180;p4"/>
            <p:cNvCxnSpPr/>
            <p:nvPr/>
          </p:nvCxnSpPr>
          <p:spPr>
            <a:xfrm flipH="1" rot="-5400000">
              <a:off x="5519551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1" name="Google Shape;181;p4"/>
            <p:cNvCxnSpPr/>
            <p:nvPr/>
          </p:nvCxnSpPr>
          <p:spPr>
            <a:xfrm flipH="1" rot="-5400000">
              <a:off x="5748151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2" name="Google Shape;182;p4"/>
            <p:cNvCxnSpPr/>
            <p:nvPr/>
          </p:nvCxnSpPr>
          <p:spPr>
            <a:xfrm flipH="1" rot="-5400000">
              <a:off x="6433951" y="2166198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3" name="Google Shape;183;p4"/>
            <p:cNvCxnSpPr/>
            <p:nvPr/>
          </p:nvCxnSpPr>
          <p:spPr>
            <a:xfrm flipH="1" rot="-5400000">
              <a:off x="6243451" y="2051898"/>
              <a:ext cx="45057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4" name="Google Shape;184;p4"/>
            <p:cNvCxnSpPr/>
            <p:nvPr/>
          </p:nvCxnSpPr>
          <p:spPr>
            <a:xfrm rot="5400000">
              <a:off x="6395851" y="2051898"/>
              <a:ext cx="45057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5" name="Google Shape;185;p4"/>
            <p:cNvCxnSpPr/>
            <p:nvPr/>
          </p:nvCxnSpPr>
          <p:spPr>
            <a:xfrm flipH="1" rot="-5400000">
              <a:off x="6052951" y="2166197"/>
              <a:ext cx="4505700" cy="152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6" name="Google Shape;186;p4"/>
            <p:cNvCxnSpPr/>
            <p:nvPr/>
          </p:nvCxnSpPr>
          <p:spPr>
            <a:xfrm rot="5400000">
              <a:off x="6709350" y="2136873"/>
              <a:ext cx="4525800" cy="191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7" name="Google Shape;187;p4"/>
            <p:cNvCxnSpPr/>
            <p:nvPr/>
          </p:nvCxnSpPr>
          <p:spPr>
            <a:xfrm rot="5400000">
              <a:off x="6026310" y="2040498"/>
              <a:ext cx="4505700" cy="403800"/>
            </a:xfrm>
            <a:prstGeom prst="straightConnector1">
              <a:avLst/>
            </a:prstGeom>
            <a:noFill/>
            <a:ln cap="flat" cmpd="sng" w="47625">
              <a:solidFill>
                <a:schemeClr val="accent1">
                  <a:alpha val="62745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4"/>
            <p:cNvCxnSpPr/>
            <p:nvPr/>
          </p:nvCxnSpPr>
          <p:spPr>
            <a:xfrm flipH="1" rot="-5400000">
              <a:off x="5927251" y="2139498"/>
              <a:ext cx="4505700" cy="2058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9" name="Google Shape;189;p4"/>
            <p:cNvCxnSpPr/>
            <p:nvPr/>
          </p:nvCxnSpPr>
          <p:spPr>
            <a:xfrm rot="5400000">
              <a:off x="6738794" y="2242168"/>
              <a:ext cx="4505700" cy="1500"/>
            </a:xfrm>
            <a:prstGeom prst="straightConnector1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0" name="Google Shape;190;p4"/>
            <p:cNvCxnSpPr/>
            <p:nvPr/>
          </p:nvCxnSpPr>
          <p:spPr>
            <a:xfrm rot="5400000">
              <a:off x="3728850" y="2204297"/>
              <a:ext cx="4505700" cy="76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1" name="Google Shape;191;p4"/>
            <p:cNvCxnSpPr/>
            <p:nvPr/>
          </p:nvCxnSpPr>
          <p:spPr>
            <a:xfrm flipH="1" rot="-5400000">
              <a:off x="4224150" y="2166197"/>
              <a:ext cx="4505700" cy="152400"/>
            </a:xfrm>
            <a:prstGeom prst="straightConnector1">
              <a:avLst/>
            </a:prstGeom>
            <a:noFill/>
            <a:ln cap="flat" cmpd="sng" w="47625">
              <a:solidFill>
                <a:schemeClr val="accent1">
                  <a:alpha val="62745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2" name="Google Shape;192;p4"/>
            <p:cNvCxnSpPr/>
            <p:nvPr/>
          </p:nvCxnSpPr>
          <p:spPr>
            <a:xfrm flipH="1" rot="-5400000">
              <a:off x="4414650" y="2051896"/>
              <a:ext cx="4505700" cy="381000"/>
            </a:xfrm>
            <a:prstGeom prst="straightConnector1">
              <a:avLst/>
            </a:prstGeom>
            <a:noFill/>
            <a:ln cap="flat" cmpd="sng" w="19050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3" name="Google Shape;193;p4"/>
            <p:cNvCxnSpPr/>
            <p:nvPr/>
          </p:nvCxnSpPr>
          <p:spPr>
            <a:xfrm rot="5400000">
              <a:off x="3309750" y="2089997"/>
              <a:ext cx="4505700" cy="304800"/>
            </a:xfrm>
            <a:prstGeom prst="straightConnector1">
              <a:avLst/>
            </a:prstGeom>
            <a:noFill/>
            <a:ln cap="flat" cmpd="sng" w="47625">
              <a:solidFill>
                <a:schemeClr val="accent1">
                  <a:alpha val="62745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4" name="Google Shape;194;p4"/>
            <p:cNvCxnSpPr/>
            <p:nvPr/>
          </p:nvCxnSpPr>
          <p:spPr>
            <a:xfrm flipH="1" rot="-5400000">
              <a:off x="4324201" y="2066147"/>
              <a:ext cx="4505700" cy="352500"/>
            </a:xfrm>
            <a:prstGeom prst="straightConnector1">
              <a:avLst/>
            </a:prstGeom>
            <a:noFill/>
            <a:ln cap="flat" cmpd="sng" w="15875">
              <a:solidFill>
                <a:schemeClr val="accent1">
                  <a:alpha val="71372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5" name="Google Shape;195;p4"/>
            <p:cNvCxnSpPr/>
            <p:nvPr/>
          </p:nvCxnSpPr>
          <p:spPr>
            <a:xfrm rot="5400000">
              <a:off x="4948051" y="2051897"/>
              <a:ext cx="4505700" cy="3810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6" name="Google Shape;196;p4"/>
            <p:cNvCxnSpPr/>
            <p:nvPr/>
          </p:nvCxnSpPr>
          <p:spPr>
            <a:xfrm rot="5400000">
              <a:off x="5405251" y="1747097"/>
              <a:ext cx="4505700" cy="990600"/>
            </a:xfrm>
            <a:prstGeom prst="straightConnector1">
              <a:avLst/>
            </a:prstGeom>
            <a:noFill/>
            <a:ln cap="flat" cmpd="sng" w="28575">
              <a:solidFill>
                <a:schemeClr val="accent1">
                  <a:alpha val="57647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" name="Google Shape;197;p4"/>
            <p:cNvCxnSpPr/>
            <p:nvPr/>
          </p:nvCxnSpPr>
          <p:spPr>
            <a:xfrm flipH="1" rot="-5400000">
              <a:off x="2547751" y="2013798"/>
              <a:ext cx="4505700" cy="457200"/>
            </a:xfrm>
            <a:prstGeom prst="straightConnector1">
              <a:avLst/>
            </a:prstGeom>
            <a:noFill/>
            <a:ln cap="flat" cmpd="sng" w="38100">
              <a:solidFill>
                <a:schemeClr val="accent1">
                  <a:alpha val="46666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98" name="Google Shape;198;p4"/>
          <p:cNvSpPr/>
          <p:nvPr/>
        </p:nvSpPr>
        <p:spPr>
          <a:xfrm>
            <a:off x="0" y="3233376"/>
            <a:ext cx="9144000" cy="14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9" name="Google Shape;199;p4"/>
          <p:cNvCxnSpPr/>
          <p:nvPr/>
        </p:nvCxnSpPr>
        <p:spPr>
          <a:xfrm>
            <a:off x="0" y="3290526"/>
            <a:ext cx="91440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0" name="Google Shape;200;p4"/>
          <p:cNvCxnSpPr/>
          <p:nvPr/>
        </p:nvCxnSpPr>
        <p:spPr>
          <a:xfrm>
            <a:off x="0" y="4603785"/>
            <a:ext cx="91440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1" name="Google Shape;201;p4"/>
          <p:cNvSpPr txBox="1"/>
          <p:nvPr>
            <p:ph idx="1" type="body"/>
          </p:nvPr>
        </p:nvSpPr>
        <p:spPr>
          <a:xfrm>
            <a:off x="457200" y="4216023"/>
            <a:ext cx="83058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20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2" name="Google Shape;202;p4"/>
          <p:cNvSpPr txBox="1"/>
          <p:nvPr>
            <p:ph type="title"/>
          </p:nvPr>
        </p:nvSpPr>
        <p:spPr>
          <a:xfrm>
            <a:off x="457200" y="3347676"/>
            <a:ext cx="83058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b="1" sz="3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3" name="Google Shape;203;p4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4" name="Google Shape;204;p4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5" name="Google Shape;205;p4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b="1" sz="3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8" name="Google Shape;208;p5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4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9pPr>
          </a:lstStyle>
          <a:p/>
        </p:txBody>
      </p:sp>
      <p:sp>
        <p:nvSpPr>
          <p:cNvPr id="209" name="Google Shape;209;p5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4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9pPr>
          </a:lstStyle>
          <a:p/>
        </p:txBody>
      </p:sp>
      <p:sp>
        <p:nvSpPr>
          <p:cNvPr id="210" name="Google Shape;210;p5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1" name="Google Shape;211;p5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2" name="Google Shape;212;p5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5" name="Google Shape;215;p6"/>
          <p:cNvSpPr txBox="1"/>
          <p:nvPr>
            <p:ph idx="1" type="body"/>
          </p:nvPr>
        </p:nvSpPr>
        <p:spPr>
          <a:xfrm>
            <a:off x="457200" y="1151335"/>
            <a:ext cx="40401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9pPr>
          </a:lstStyle>
          <a:p/>
        </p:txBody>
      </p:sp>
      <p:sp>
        <p:nvSpPr>
          <p:cNvPr id="216" name="Google Shape;216;p6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0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9pPr>
          </a:lstStyle>
          <a:p/>
        </p:txBody>
      </p:sp>
      <p:sp>
        <p:nvSpPr>
          <p:cNvPr id="217" name="Google Shape;217;p6"/>
          <p:cNvSpPr txBox="1"/>
          <p:nvPr>
            <p:ph idx="3" type="body"/>
          </p:nvPr>
        </p:nvSpPr>
        <p:spPr>
          <a:xfrm>
            <a:off x="4645025" y="1151335"/>
            <a:ext cx="40419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600"/>
            </a:lvl9pPr>
          </a:lstStyle>
          <a:p/>
        </p:txBody>
      </p:sp>
      <p:sp>
        <p:nvSpPr>
          <p:cNvPr id="218" name="Google Shape;218;p6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0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1600"/>
            </a:lvl9pPr>
          </a:lstStyle>
          <a:p/>
        </p:txBody>
      </p:sp>
      <p:sp>
        <p:nvSpPr>
          <p:cNvPr id="219" name="Google Shape;219;p6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0" name="Google Shape;220;p6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1" name="Google Shape;221;p6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b="1" sz="3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4" name="Google Shape;224;p7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5" name="Google Shape;225;p7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6" name="Google Shape;226;p7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8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9" name="Google Shape;229;p8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0" name="Google Shape;230;p8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"/>
          <p:cNvSpPr txBox="1"/>
          <p:nvPr>
            <p:ph idx="1" type="body"/>
          </p:nvPr>
        </p:nvSpPr>
        <p:spPr>
          <a:xfrm>
            <a:off x="3200400" y="204788"/>
            <a:ext cx="5486400" cy="43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8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0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0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0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0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0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 sz="2000"/>
            </a:lvl9pPr>
          </a:lstStyle>
          <a:p/>
        </p:txBody>
      </p:sp>
      <p:sp>
        <p:nvSpPr>
          <p:cNvPr id="233" name="Google Shape;233;p9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4" name="Google Shape;234;p9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5" name="Google Shape;235;p9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36" name="Google Shape;236;p9"/>
          <p:cNvSpPr/>
          <p:nvPr/>
        </p:nvSpPr>
        <p:spPr>
          <a:xfrm>
            <a:off x="0" y="1172718"/>
            <a:ext cx="2761500" cy="248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7" name="Google Shape;237;p9"/>
          <p:cNvCxnSpPr/>
          <p:nvPr/>
        </p:nvCxnSpPr>
        <p:spPr>
          <a:xfrm rot="5400000">
            <a:off x="1505264" y="2415882"/>
            <a:ext cx="2263200" cy="9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8" name="Google Shape;238;p9"/>
          <p:cNvCxnSpPr/>
          <p:nvPr/>
        </p:nvCxnSpPr>
        <p:spPr>
          <a:xfrm>
            <a:off x="0" y="1284732"/>
            <a:ext cx="26517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9" name="Google Shape;239;p9"/>
          <p:cNvCxnSpPr/>
          <p:nvPr/>
        </p:nvCxnSpPr>
        <p:spPr>
          <a:xfrm>
            <a:off x="0" y="3550158"/>
            <a:ext cx="26517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0" name="Google Shape;240;p9"/>
          <p:cNvSpPr txBox="1"/>
          <p:nvPr>
            <p:ph type="title"/>
          </p:nvPr>
        </p:nvSpPr>
        <p:spPr>
          <a:xfrm>
            <a:off x="152400" y="1426464"/>
            <a:ext cx="23775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b="1" sz="2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1" name="Google Shape;241;p9"/>
          <p:cNvSpPr txBox="1"/>
          <p:nvPr>
            <p:ph idx="2" type="body"/>
          </p:nvPr>
        </p:nvSpPr>
        <p:spPr>
          <a:xfrm>
            <a:off x="152400" y="2455164"/>
            <a:ext cx="23775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8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0"/>
          <p:cNvSpPr/>
          <p:nvPr>
            <p:ph idx="2" type="pic"/>
          </p:nvPr>
        </p:nvSpPr>
        <p:spPr>
          <a:xfrm>
            <a:off x="3200400" y="285750"/>
            <a:ext cx="5562600" cy="4229100"/>
          </a:xfrm>
          <a:prstGeom prst="rect">
            <a:avLst/>
          </a:prstGeom>
          <a:solidFill>
            <a:schemeClr val="dk2"/>
          </a:solidFill>
          <a:ln cap="sq" cmpd="sng" w="88900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4" name="Google Shape;244;p10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5" name="Google Shape;245;p10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6" name="Google Shape;246;p10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247" name="Google Shape;247;p10"/>
          <p:cNvSpPr/>
          <p:nvPr/>
        </p:nvSpPr>
        <p:spPr>
          <a:xfrm>
            <a:off x="0" y="1172718"/>
            <a:ext cx="2761500" cy="248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8" name="Google Shape;248;p10"/>
          <p:cNvCxnSpPr/>
          <p:nvPr/>
        </p:nvCxnSpPr>
        <p:spPr>
          <a:xfrm rot="5400000">
            <a:off x="1505264" y="2415882"/>
            <a:ext cx="2263200" cy="9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9" name="Google Shape;249;p10"/>
          <p:cNvCxnSpPr/>
          <p:nvPr/>
        </p:nvCxnSpPr>
        <p:spPr>
          <a:xfrm>
            <a:off x="0" y="1284732"/>
            <a:ext cx="26517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0" name="Google Shape;250;p10"/>
          <p:cNvCxnSpPr/>
          <p:nvPr/>
        </p:nvCxnSpPr>
        <p:spPr>
          <a:xfrm>
            <a:off x="0" y="3550158"/>
            <a:ext cx="26517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1" name="Google Shape;251;p10"/>
          <p:cNvSpPr txBox="1"/>
          <p:nvPr>
            <p:ph type="title"/>
          </p:nvPr>
        </p:nvSpPr>
        <p:spPr>
          <a:xfrm>
            <a:off x="155448" y="1428750"/>
            <a:ext cx="23775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2" name="Google Shape;252;p10"/>
          <p:cNvSpPr txBox="1"/>
          <p:nvPr>
            <p:ph idx="1" type="body"/>
          </p:nvPr>
        </p:nvSpPr>
        <p:spPr>
          <a:xfrm>
            <a:off x="152400" y="2457450"/>
            <a:ext cx="23775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8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7492A0"/>
            </a:gs>
            <a:gs pos="100000">
              <a:srgbClr val="012738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149352" y="102870"/>
            <a:ext cx="8869800" cy="49380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1" i="0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BC2C8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C2C8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Arial"/>
              <a:buChar char="•"/>
              <a:defRPr b="0" i="0" sz="16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457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2831123" y="4734306"/>
            <a:ext cx="3481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6553200" y="473430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889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8890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8890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8890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8890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8890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8890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8890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8890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</a:pPr>
            <a:r>
              <a:t/>
            </a:r>
            <a:endParaRPr sz="1800">
              <a:solidFill>
                <a:schemeClr val="lt1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3"/>
          <p:cNvSpPr txBox="1"/>
          <p:nvPr>
            <p:ph type="ctrTitle"/>
          </p:nvPr>
        </p:nvSpPr>
        <p:spPr>
          <a:xfrm>
            <a:off x="58275" y="1278357"/>
            <a:ext cx="7772400" cy="168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DFDFD"/>
                </a:solidFill>
                <a:latin typeface="Oswald"/>
                <a:ea typeface="Oswald"/>
                <a:cs typeface="Oswald"/>
                <a:sym typeface="Oswald"/>
              </a:rPr>
              <a:t>Let’s talk about </a:t>
            </a:r>
            <a:endParaRPr>
              <a:solidFill>
                <a:srgbClr val="FDFDF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DFDFD"/>
                </a:solidFill>
                <a:latin typeface="Oswald"/>
                <a:ea typeface="Oswald"/>
                <a:cs typeface="Oswald"/>
                <a:sym typeface="Oswald"/>
              </a:rPr>
              <a:t>mental health.</a:t>
            </a:r>
            <a:endParaRPr>
              <a:solidFill>
                <a:srgbClr val="FDFDF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70" name="Google Shape;270;p13"/>
          <p:cNvSpPr txBox="1"/>
          <p:nvPr>
            <p:ph idx="1" type="subTitle"/>
          </p:nvPr>
        </p:nvSpPr>
        <p:spPr>
          <a:xfrm>
            <a:off x="58275" y="2962557"/>
            <a:ext cx="7772400" cy="7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44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FDFDFD"/>
                </a:solidFill>
                <a:latin typeface="Caveat"/>
                <a:ea typeface="Caveat"/>
                <a:cs typeface="Caveat"/>
                <a:sym typeface="Caveat"/>
              </a:rPr>
              <a:t>A brief </a:t>
            </a:r>
            <a:r>
              <a:rPr lang="en" sz="2600">
                <a:solidFill>
                  <a:srgbClr val="FDFDFD"/>
                </a:solidFill>
                <a:latin typeface="Caveat"/>
                <a:ea typeface="Caveat"/>
                <a:cs typeface="Caveat"/>
                <a:sym typeface="Caveat"/>
              </a:rPr>
              <a:t>discussion</a:t>
            </a:r>
            <a:r>
              <a:rPr lang="en" sz="2600">
                <a:solidFill>
                  <a:srgbClr val="FDFDFD"/>
                </a:solidFill>
                <a:latin typeface="Caveat"/>
                <a:ea typeface="Caveat"/>
                <a:cs typeface="Caveat"/>
                <a:sym typeface="Caveat"/>
              </a:rPr>
              <a:t>-based exercise.</a:t>
            </a:r>
            <a:endParaRPr sz="2600">
              <a:solidFill>
                <a:srgbClr val="FDFDFD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271" name="Google Shape;27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5216337" y="1204638"/>
            <a:ext cx="5121101" cy="273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4"/>
          <p:cNvSpPr txBox="1"/>
          <p:nvPr>
            <p:ph type="ctrTitle"/>
          </p:nvPr>
        </p:nvSpPr>
        <p:spPr>
          <a:xfrm>
            <a:off x="114300" y="1827432"/>
            <a:ext cx="7772400" cy="168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>
                <a:solidFill>
                  <a:srgbClr val="FDFDFD"/>
                </a:solidFill>
                <a:latin typeface="Oswald"/>
                <a:ea typeface="Oswald"/>
                <a:cs typeface="Oswald"/>
                <a:sym typeface="Oswald"/>
              </a:rPr>
              <a:t>Why should we </a:t>
            </a:r>
            <a:endParaRPr sz="3900">
              <a:solidFill>
                <a:srgbClr val="FDFDF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>
                <a:solidFill>
                  <a:srgbClr val="FDFDFD"/>
                </a:solidFill>
                <a:latin typeface="Oswald"/>
                <a:ea typeface="Oswald"/>
                <a:cs typeface="Oswald"/>
                <a:sym typeface="Oswald"/>
              </a:rPr>
              <a:t>talk about mental </a:t>
            </a:r>
            <a:endParaRPr sz="3900">
              <a:solidFill>
                <a:srgbClr val="FDFDF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>
                <a:solidFill>
                  <a:srgbClr val="FDFDFD"/>
                </a:solidFill>
                <a:latin typeface="Oswald"/>
                <a:ea typeface="Oswald"/>
                <a:cs typeface="Oswald"/>
                <a:sym typeface="Oswald"/>
              </a:rPr>
              <a:t>health?</a:t>
            </a:r>
            <a:endParaRPr sz="3900">
              <a:solidFill>
                <a:srgbClr val="FDFDF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77" name="Google Shape;27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4500" y="1421052"/>
            <a:ext cx="2392675" cy="240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5"/>
          <p:cNvSpPr txBox="1"/>
          <p:nvPr>
            <p:ph type="ctrTitle"/>
          </p:nvPr>
        </p:nvSpPr>
        <p:spPr>
          <a:xfrm>
            <a:off x="94125" y="2393419"/>
            <a:ext cx="4419600" cy="120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swald"/>
                <a:ea typeface="Oswald"/>
                <a:cs typeface="Oswald"/>
                <a:sym typeface="Oswald"/>
              </a:rPr>
              <a:t>What positive experiences have you seen that have come from talking about mental health?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3" name="Google Shape;283;p15"/>
          <p:cNvPicPr preferRelativeResize="0"/>
          <p:nvPr/>
        </p:nvPicPr>
        <p:blipFill rotWithShape="1">
          <a:blip r:embed="rId3">
            <a:alphaModFix/>
          </a:blip>
          <a:srcRect b="24520" l="0" r="0" t="17126"/>
          <a:stretch/>
        </p:blipFill>
        <p:spPr>
          <a:xfrm>
            <a:off x="5618625" y="1756515"/>
            <a:ext cx="2660025" cy="163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6"/>
          <p:cNvSpPr txBox="1"/>
          <p:nvPr>
            <p:ph type="ctrTitle"/>
          </p:nvPr>
        </p:nvSpPr>
        <p:spPr>
          <a:xfrm>
            <a:off x="228600" y="1597829"/>
            <a:ext cx="4433100" cy="195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Oswald"/>
                <a:ea typeface="Oswald"/>
                <a:cs typeface="Oswald"/>
                <a:sym typeface="Oswald"/>
              </a:rPr>
              <a:t>How can you keep mental health prominent in your conversations among your circles of influence?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9" name="Google Shape;289;p16"/>
          <p:cNvPicPr preferRelativeResize="0"/>
          <p:nvPr/>
        </p:nvPicPr>
        <p:blipFill rotWithShape="1">
          <a:blip r:embed="rId3">
            <a:alphaModFix/>
          </a:blip>
          <a:srcRect b="5294" l="0" r="0" t="0"/>
          <a:stretch/>
        </p:blipFill>
        <p:spPr>
          <a:xfrm>
            <a:off x="5632125" y="1484338"/>
            <a:ext cx="2783500" cy="227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atch">
  <a:themeElements>
    <a:clrScheme name="Thatch">
      <a:dk1>
        <a:srgbClr val="000000"/>
      </a:dk1>
      <a:lt1>
        <a:srgbClr val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