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Amatic SC"/>
      <p:regular r:id="rId8"/>
      <p:bold r:id="rId9"/>
    </p:embeddedFont>
    <p:embeddedFont>
      <p:font typeface="Source Code Pro"/>
      <p:regular r:id="rId10"/>
      <p:bold r:id="rId11"/>
      <p:italic r:id="rId12"/>
      <p:boldItalic r:id="rId13"/>
    </p:embeddedFont>
    <p:embeddedFont>
      <p:font typeface="Lora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SourceCodePro-bold.fntdata"/><Relationship Id="rId10" Type="http://schemas.openxmlformats.org/officeDocument/2006/relationships/font" Target="fonts/SourceCodePro-regular.fntdata"/><Relationship Id="rId13" Type="http://schemas.openxmlformats.org/officeDocument/2006/relationships/font" Target="fonts/SourceCodePro-boldItalic.fntdata"/><Relationship Id="rId12" Type="http://schemas.openxmlformats.org/officeDocument/2006/relationships/font" Target="fonts/SourceCodePr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AmaticSC-bold.fntdata"/><Relationship Id="rId15" Type="http://schemas.openxmlformats.org/officeDocument/2006/relationships/font" Target="fonts/Lora-bold.fntdata"/><Relationship Id="rId14" Type="http://schemas.openxmlformats.org/officeDocument/2006/relationships/font" Target="fonts/Lora-regular.fntdata"/><Relationship Id="rId17" Type="http://schemas.openxmlformats.org/officeDocument/2006/relationships/font" Target="fonts/Lora-boldItalic.fntdata"/><Relationship Id="rId16" Type="http://schemas.openxmlformats.org/officeDocument/2006/relationships/font" Target="fonts/Lor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AmaticS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e2b44ddb69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e2b44ddb6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276925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Wisdom of Experience</a:t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6350" y="2158550"/>
            <a:ext cx="3246825" cy="2984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4097" y="2109277"/>
            <a:ext cx="3246825" cy="2929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272375" y="0"/>
            <a:ext cx="3531600" cy="10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4952350" y="497550"/>
            <a:ext cx="3951900" cy="41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400">
                <a:solidFill>
                  <a:schemeClr val="accent1"/>
                </a:solidFill>
                <a:latin typeface="Lora"/>
                <a:ea typeface="Lora"/>
                <a:cs typeface="Lora"/>
                <a:sym typeface="Lora"/>
              </a:rPr>
              <a:t>Hi Professor! Today’s activity is actually for you! Please share with the class a valuable life lesson that you’ve learned, and then discuss with your students ways that they can apply that lesson to their own lives. </a:t>
            </a:r>
            <a:endParaRPr sz="2400">
              <a:solidFill>
                <a:schemeClr val="accent1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6663"/>
            <a:ext cx="4687724" cy="318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681948">
            <a:off x="1004108" y="2952728"/>
            <a:ext cx="3302078" cy="2149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