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Roboto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1" roundtripDataSignature="AMtx7mhM5sUq3d+WJ+EhoL+FNrmDG/mt3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customschemas.google.com/relationships/presentationmetadata" Target="metadata"/><Relationship Id="rId10" Type="http://schemas.openxmlformats.org/officeDocument/2006/relationships/font" Target="fonts/Roboto-boldItalic.fntdata"/><Relationship Id="rId9" Type="http://schemas.openxmlformats.org/officeDocument/2006/relationships/font" Target="fonts/Robo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Roboto-regular.fntdata"/><Relationship Id="rId8" Type="http://schemas.openxmlformats.org/officeDocument/2006/relationships/font" Target="fonts/Roboto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3" name="Google Shape;8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Fun questions to ask a classmate within the first five minutes of class.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Invite students to share the answers to these questions with other classmates. Practice listening skills and report the answers of others to someone else to show you were listening. :)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1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3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1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1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" name="Google Shape;16;p3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1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p12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74;p1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1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6" name="Google Shape;76;p12"/>
          <p:cNvSpPr txBox="1"/>
          <p:nvPr>
            <p:ph hasCustomPrompt="1"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2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4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4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;p4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3;p4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4;p4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5;p4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" name="Google Shape;26;p4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5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5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Google Shape;31;p5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32;p5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5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34;p5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5" name="Google Shape;35;p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6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2" name="Google Shape;42;p6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5" name="Google Shape;45;p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8" name="Google Shape;48;p8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9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9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Google Shape;53;p9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9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p9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Google Shape;56;p9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7" name="Google Shape;57;p9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0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" name="Google Shape;61;p1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" name="Google Shape;62;p10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3" name="Google Shape;63;p10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4" name="Google Shape;64;p10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1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8" name="Google Shape;68;p1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geometr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b="0" i="0" sz="3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b="0" i="0" sz="3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b="0" i="0" sz="3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b="0" i="0" sz="3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b="0" i="0" sz="3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b="0" i="0" sz="3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b="0" i="0" sz="3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b="0" i="0" sz="3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b="0" i="0" sz="3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b="0" i="0" sz="18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"/>
          <p:cNvSpPr txBox="1"/>
          <p:nvPr>
            <p:ph type="ctrTitle"/>
          </p:nvPr>
        </p:nvSpPr>
        <p:spPr>
          <a:xfrm>
            <a:off x="598100" y="1015372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Get to Know Your Classmates</a:t>
            </a:r>
            <a:endParaRPr/>
          </a:p>
        </p:txBody>
      </p:sp>
      <p:sp>
        <p:nvSpPr>
          <p:cNvPr id="86" name="Google Shape;86;p1"/>
          <p:cNvSpPr txBox="1"/>
          <p:nvPr>
            <p:ph idx="1" type="subTitle"/>
          </p:nvPr>
        </p:nvSpPr>
        <p:spPr>
          <a:xfrm>
            <a:off x="598100" y="1987252"/>
            <a:ext cx="8222100" cy="27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rPr lang="en" sz="1982"/>
              <a:t>What is the proper way to eat Oreos? </a:t>
            </a:r>
            <a:endParaRPr sz="1982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t/>
            </a:r>
            <a:endParaRPr sz="1982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rPr lang="en" sz="1982"/>
              <a:t>What is the furthest away you have traveled in the world? </a:t>
            </a:r>
            <a:endParaRPr sz="1982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t/>
            </a:r>
            <a:endParaRPr sz="1982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rPr lang="en" sz="1982"/>
              <a:t>What is your favorite animal? </a:t>
            </a:r>
            <a:endParaRPr sz="1982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t/>
            </a:r>
            <a:endParaRPr sz="1982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rPr lang="en" sz="1982"/>
              <a:t>How do you feel about pets? Do you  have a favorite pet? </a:t>
            </a:r>
            <a:endParaRPr sz="1982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t/>
            </a:r>
            <a:endParaRPr sz="1982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rPr lang="en" sz="1982"/>
              <a:t>Google doc or Microsoft Word?</a:t>
            </a:r>
            <a:endParaRPr sz="1982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