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73a04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73a04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Self Reliance | Emotional Resilience</a:t>
            </a:r>
            <a:endParaRPr/>
          </a:p>
        </p:txBody>
      </p:sp>
      <p:sp>
        <p:nvSpPr>
          <p:cNvPr id="68" name="Google Shape;68;p13"/>
          <p:cNvSpPr txBox="1"/>
          <p:nvPr/>
        </p:nvSpPr>
        <p:spPr>
          <a:xfrm>
            <a:off x="92600" y="1830850"/>
            <a:ext cx="4438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Church self-reliance program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Programs have helped over 700,000 people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https://www.churchofjesuschrist.org/self-reliance/course-materials/emotional-resilience-self-reliance-course-video-resources?lang=eng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